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A608B-3AE7-4B37-BCD9-16027272A350}" v="3" dt="2019-03-07T16:04:16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704" autoAdjust="0"/>
  </p:normalViewPr>
  <p:slideViewPr>
    <p:cSldViewPr snapToGrid="0">
      <p:cViewPr varScale="1">
        <p:scale>
          <a:sx n="103" d="100"/>
          <a:sy n="103" d="100"/>
        </p:scale>
        <p:origin x="25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viewProps" Target="viewProps.xml" Id="rId8" /><Relationship Type="http://schemas.openxmlformats.org/officeDocument/2006/relationships/slide" Target="slides/slide1.xml" Id="rId3" /><Relationship Type="http://schemas.openxmlformats.org/officeDocument/2006/relationships/presProps" Target="presProps.xml" Id="rId7" /><Relationship Type="http://schemas.microsoft.com/office/2015/10/relationships/revisionInfo" Target="revisionInfo.xml" Id="rId12" /><Relationship Type="http://schemas.openxmlformats.org/officeDocument/2006/relationships/slideMaster" Target="slideMasters/slideMaster2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3.xml" Id="rId5" /><Relationship Type="http://schemas.openxmlformats.org/officeDocument/2006/relationships/tableStyles" Target="tableStyles.xml" Id="rId10" /><Relationship Type="http://schemas.openxmlformats.org/officeDocument/2006/relationships/slide" Target="slides/slide2.xml" Id="rId4" /><Relationship Type="http://schemas.openxmlformats.org/officeDocument/2006/relationships/theme" Target="theme/theme1.xml" Id="rId9" 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3000" max="2560" units="cm"/>
          <inkml:channel name="Y" type="integer" min="-502" max="1498" units="cm"/>
          <inkml:channel name="T" type="integer" max="2.14748E9" units="dev"/>
        </inkml:traceFormat>
        <inkml:channelProperties>
          <inkml:channelProperty channel="X" name="resolution" value="69.67419" units="1/cm"/>
          <inkml:channelProperty channel="Y" name="resolution" value="59.88024" units="1/cm"/>
          <inkml:channelProperty channel="T" name="resolution" value="1" units="1/dev"/>
        </inkml:channelProperties>
      </inkml:inkSource>
      <inkml:timestamp xml:id="ts0" timeString="2019-01-15T09:50:22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773">
    <iact:property name="dataType"/>
    <iact:actionData xml:id="d0">
      <inkml:trace xmlns:inkml="http://www.w3.org/2003/InkML" xml:id="stk0" contextRef="#ctx0" brushRef="#br0">14256 6163 0,'0'-12'9,"-137"-38"9,113 50-17,-39-25 7,51 25 2,-38 0 4,-25 0-6,-24 0 0,24 13 2,-25 11-3,13 14 0,37-38 2,-24 12-1,36-12 3,1 25-7,12-25 5,-12 13-1,-13-13 2,38 12-5,-26 0 3,26 26 1,12-26 0,-13 1 11,13 12-10,0 0-1,0 12-1,0-25 0,0 1-1,0 12 2,0 12-1,0-24 0,0 11-1,0 1 2,13-12 0,-13-1-2,12 38 2,26-13 1,-1 26 11,-12-14-14,-13-36 2,13 12 2,461 286 29,-412-298-35,-49 11 4,13-24 3,-26 13 7,100-13-15,38 0 12,-76 0-12,1 12 5,0-12 0,-63 0-2,50 0 17,-49 0-10,-1 0-12,51 0 4,11 0 4,63 0 0,-87 0-4,62-37 11,-87 12 0,-25 0-3,0-12-4,25 12-6,-25-37 4,0 37 2,0-50-3,50 13 0,-50 37 1,0 0 2,0 0-2,-25-25-1,0-62 15,-37 50-20,-25-25 13,37 0 0,-25 24-10,38 1-1,12 50 7,0-1 1,12 1-9,1-1 12,-75 13 40,12 0-46,0 0 1,13 0-5,-37 0 3,49-25 2,0 25-1,13 0-2,24 0-1,1 0 13,-13 0 42,-13 0-53,-11 0 64,11 0-64,13 0 3,0 0-5,13 0 4,0 0-5,-13 25 3</inkml:trace>
    </iact:actionData>
  </iact:action>
  <iact:action type="add" startTime="30711">
    <iact:property name="dataType"/>
    <iact:actionData xml:id="d1">
      <inkml:trace xmlns:inkml="http://www.w3.org/2003/InkML" xml:id="stk1" contextRef="#ctx0" brushRef="#br0">13870 9786 0,'13'0'94,"-13"75"-82,0-62-3,0 36-1,0 76 13,0-113-15,0 51-2,0-26 6,0-25-2,0 13 15,0-12-16,0 12 2,0-13 7,0 1-9,0-1 2,0 1 22,0-1-22,0 25 0,0 1 15,0-26-22,0 13 11,0-13-6,0 1 1,0-1 0,0 1 1,0-1 0,0 1-1,0-1-2,0 13 3,0-12 39,0-1-40,25 0 3,-25 1 1,12-13 356,75 0-360,-74-13 0,-1 13 0,163-62 25,-163 62-31,100-12 220,-37 12-213,-63 0-2,26-25 1,-13 12-1,-13 13 3,25-49 197,-37-51-199,0 50 3,0-12-2,0 0-4,0-1 2,0-11 3,-124-238 26,111 288-34,-36 24 213,-14 24-207,38-24 0,13 0 1,-25 25 0,-13-12 38,-25-13-38,0 0 0,-86 0 6,123 12-7,26-12 7,-50 0-11,49 38 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285DF-035D-4C82-AC48-3606BEDA5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342FD4-0ECB-4AF4-8C6A-2D0478CC1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379A24-6A11-46FA-9450-B640D7F2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F88835-57CA-42C9-B24E-75BAD989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5D8122-B29E-4026-8314-8739765C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556FB3-2FC6-4223-B282-530CEEC2A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46077" cy="68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8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AF74B-C3EC-487C-85F5-4EA8478F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0D8BAD8-78AA-4017-8DB8-1AE226335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D8E834-EC27-4D5A-A052-5C81CEE36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388826-79C1-400C-9044-01A73F7E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2DDEBC-5ADA-43DF-B914-BE91E42F5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1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0FCED27-40E6-4BC9-81B5-0A28EE1F5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B9B49C9-552A-4527-9004-DD2F00DDB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C72C6B-8D40-4833-8CAD-D076969E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4F7AD5-0F61-4FF8-BBDB-A82E93B0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43A905-8DE7-452D-9BD4-02393753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32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59A9F-B260-4A41-83E6-C709E1021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FA8228-99B7-4E93-A3CC-AFDF8D89C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7805D3-A841-463E-96B4-FFA40D8B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CFF5B6-3554-4DE4-92D1-77A6EB11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A39B7D-5E5F-4E59-9872-EF75836A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626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C82B5-DF8A-4C50-9371-39F443B9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19A131-2B91-4610-9FCE-BA1914F56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83DFD0-F1F6-4F39-A2D3-CB9645C56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236274-36DB-44D4-B97A-D5D1D61D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D765A0-A74D-4EC8-AF64-492B41A5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022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E42E0-1FDF-4DB4-AE8F-6B4DE514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8BE813-4C47-4BA7-A214-7397DBDD5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9B62E7-E9B2-4255-87EE-FD44577F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99D2B7-B7D1-4179-B390-1620ADF9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DC46DD-C2E4-41DA-B51C-0A0FE27D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620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3A7B0-D987-4C04-AD80-C1032F3E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BF3C64-A392-4AEE-90E7-60132FBDD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F2AA0D-1FFA-4353-AF9C-4D87D212E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A68BA9-33BF-4545-9BAF-761A9154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741499-7397-4F4B-8D56-4BAA9B21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EECFD3-77AD-4444-95B8-A5E6964A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547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01AA3-E187-4317-BEF0-C99BDBFF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35F773-1AAA-4EDA-9277-13E336EA2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06C1528-135C-4AC5-A9E3-9403FCDED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AEFA38-6F87-4553-B05B-A74B12D0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0B118A5-5BB6-46BA-9276-42FEB75D6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2CE03A9-F13C-424D-B083-D6865C62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FC7C4E4-C954-4843-BAF3-FB7E2F3A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E57484-0F3B-4152-90D5-01576BEC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763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2DEB1-E4BB-4445-A3F3-86417B09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9D1849-B15D-4C2F-BF8A-9BAE9A61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AD6B38-B1C0-4029-AD46-89C682B29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E4C33C-DD99-4F7A-B376-27122631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60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F8EB6E-A0BD-418F-9DFE-F5DAAA63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CC67A7E-B602-4B2B-B40E-8938CCB4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86E703-8F40-4948-9734-3D87BEF2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064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02894-7A3E-4985-921D-3AA98BC0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4FA76-CCD2-4464-A7A7-D74E0C80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9C507B-0FC1-40C3-A4D8-7E87A5F76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44300E-F80F-41BA-A15A-6A711309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3F0C95-36BF-4108-AD67-4B6E94C9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D07B53-8F8B-4B22-A512-A2BBCF30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16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57144-F695-423F-BABB-5A984189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0F3872-E11D-462B-B15B-C1FBC852B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F57824-D074-4FD9-A254-C6BFA233D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61EFAB-AF4B-4D0E-AB79-E8BC2E969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5E7F99-42F6-4401-BD51-D2A8F358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927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64F5E-13CB-468E-8033-9471DF7F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62E39CD-8939-49AE-A9EB-27A2C3470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3DB14F-48D3-4EC8-88E3-146C3E5C6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AA9F63-1D8C-498A-BFFB-6E042771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6FE948-5842-42AD-9423-82934C92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A5D0AF-E8DC-45CB-B929-BFE74A79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534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A9C35-5DED-4816-8C2D-BD820B38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236BBA-B64A-4C8C-8D02-41E5B396C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5E5F78-BF1C-48A7-BBD7-CA62407E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1444B1-133E-4537-8310-221134EB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7A999-EC45-4C70-8049-385C47587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990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1EFFA57-1CDB-4A0A-8423-AAC61F839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179284-2EC0-4CE8-BE26-5FE097D69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BE61F8-AF38-4CBA-A9C2-C85940CE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B2CB7B-0BF5-4364-A80B-882CB623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856236-476D-42D6-960E-38549A27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4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7A484-E4B1-46CA-B47D-A37AC622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04D647-7E5A-4822-915C-0FEC1E41A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D6CA51-E6C0-4174-8219-79E23637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AC2320-25AA-43F5-BBAF-4AA65FEC2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FA90CA-A527-48AA-9392-F084075F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46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67C14-DECA-4622-BBE8-A91C5103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520E77-3759-49DF-9343-B298E590E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7E9F99-4A71-4E4C-98DD-AAB77481C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3EECAC-836D-47FB-BA4B-D739C580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3F80D7-D0E1-46BF-9855-CD8F343F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D5EF83-8437-419F-A4A7-8DB396CA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63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89707-06B6-4142-A38B-7460426F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F96395-8A41-4EAB-A2EF-E6780FDD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EFF3F9-37E5-49F3-8694-87D9810D3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B5043F-C052-43CA-924C-CCF3ED8B0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1BF6A94-507C-4F1A-B601-1421000E7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49C0D9-F1C8-439B-BC9E-4EA58E17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9152A3-5E39-48D3-AD98-0E187B1C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1F57AF9-FE18-46FB-89F9-5EB15422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08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DE62D-1855-4FFB-A118-6642F6A3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191486-C265-41C8-AEE9-730B3A13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5BF6CF-2187-4940-BDB2-77D88B43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6CDC72-6CD2-42E8-8001-4196EBE1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84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65F2F2-6F78-4C8A-A64E-60E7B6D2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ED4B70-9163-4966-AFCF-0E052633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CB0DB1-6A22-474B-9A23-C847A3FB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77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D5C1F-4C2B-48B7-81B4-E668214E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2407A3-A6DA-4331-9E76-42480500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CC0D48-697A-4767-A863-09F939E1D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D6F5F1-CD16-444F-8E00-8909A3E6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66650C-B63F-4E22-A0FE-3F7AF2CD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1B5A40-823E-49C0-B64C-0417107C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48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AC8AD-6ED2-48B5-ACBF-A8E67B41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967DE2B-CFEF-4C7E-8423-8B4ADD459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60E9E8-BEBE-4FC5-AFF7-ABE5F4963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FD4D25-B8F8-4CBD-B836-378989D3C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2721B2-C526-483B-8310-A9D0EA5F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221D1F-0895-4F19-A435-BFEF56C9F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44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DF9C62-6DEE-489C-B273-4EDA772F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0A00A8-B88C-4947-B182-49A548F2C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267EBE-B85E-4392-B800-039FD1373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0F6D-A45C-416A-8D9B-03652D3AE5A6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1139FA-0E66-4A87-BAC9-20B1CF5F8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155F95-584A-4C44-BB02-6EA6EB59B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1FD38-1137-4178-A9C2-B8FDD4EE3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9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A9E492E-453A-4FAE-A5EC-D92B38F9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6CB6E3-3486-425E-94C3-CCD853AC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A2EB7-5F3F-497F-B8DD-AFC934132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73336-CA2D-485F-A73E-A6AB299BCCA2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E0BA8F-32F5-46FB-BE1E-3FFCE7448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4D50BB-CA9E-4546-874C-DD30E1355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CCCF-B357-4DB9-AAF5-71AA3AD295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30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77B84A5-234B-413E-BDE7-A2FC19B0EAD3}"/>
              </a:ext>
            </a:extLst>
          </p:cNvPr>
          <p:cNvSpPr/>
          <p:nvPr/>
        </p:nvSpPr>
        <p:spPr>
          <a:xfrm>
            <a:off x="-68826" y="5798651"/>
            <a:ext cx="12306033" cy="105934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64A1A4-77E6-4224-8076-4E5FD2B46249}"/>
              </a:ext>
            </a:extLst>
          </p:cNvPr>
          <p:cNvSpPr txBox="1"/>
          <p:nvPr/>
        </p:nvSpPr>
        <p:spPr>
          <a:xfrm>
            <a:off x="29923" y="5926309"/>
            <a:ext cx="120539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Source Sans Pro" panose="020B0503030403020204" pitchFamily="34" charset="77"/>
              </a:rPr>
              <a:t>SHAREPOINT</a:t>
            </a:r>
          </a:p>
          <a:p>
            <a:r>
              <a:rPr lang="de-DE" dirty="0">
                <a:solidFill>
                  <a:schemeClr val="bg1"/>
                </a:solidFill>
                <a:latin typeface="Source Sans Pro" panose="020B0503030403020204" pitchFamily="34" charset="77"/>
              </a:rPr>
              <a:t>Basics für Anwender einfach erklärt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E6C932-85EF-4FE4-9204-DC08436F6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93" y="6115485"/>
            <a:ext cx="2192414" cy="422967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C7E86CEC-6AF9-446A-A564-7206866889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"/>
    </mc:Choice>
    <mc:Fallback xmlns="">
      <p:transition spd="slow" advTm="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9BAB-2B09-454F-8828-FA80DC98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06" y="355293"/>
            <a:ext cx="10515600" cy="460785"/>
          </a:xfrm>
        </p:spPr>
        <p:txBody>
          <a:bodyPr>
            <a:noAutofit/>
          </a:bodyPr>
          <a:lstStyle/>
          <a:p>
            <a:r>
              <a:rPr lang="de-DE" sz="2800" dirty="0">
                <a:latin typeface="Source Sans Pro" panose="020B0503030403020204" pitchFamily="34" charset="0"/>
              </a:rPr>
              <a:t>Hochladen von Dokumenten in eine SharePoint Bibliothek</a:t>
            </a:r>
          </a:p>
        </p:txBody>
      </p:sp>
      <p:pic>
        <p:nvPicPr>
          <p:cNvPr id="19" name="Bildschirmaufzeichnung 18">
            <a:hlinkClick r:id="" action="ppaction://media"/>
            <a:extLst>
              <a:ext uri="{FF2B5EF4-FFF2-40B4-BE49-F238E27FC236}">
                <a16:creationId xmlns:a16="http://schemas.microsoft.com/office/drawing/2014/main" id="{DC55F43F-EEF7-44F6-912C-F7605143A78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4250"/>
            <a:ext cx="12192000" cy="488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66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"/>
    </mc:Choice>
    <mc:Fallback xmlns="">
      <p:transition spd="slow" advTm="1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9BAB-2B09-454F-8828-FA80DC98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06" y="355293"/>
            <a:ext cx="10515600" cy="460785"/>
          </a:xfrm>
        </p:spPr>
        <p:txBody>
          <a:bodyPr>
            <a:noAutofit/>
          </a:bodyPr>
          <a:lstStyle/>
          <a:p>
            <a:r>
              <a:rPr lang="de-DE" sz="2800" dirty="0">
                <a:latin typeface="Source Sans Pro" panose="020B0503030403020204" pitchFamily="34" charset="0"/>
              </a:rPr>
              <a:t>Einrichten einer Benachrichtigung für eine SharePoint Bibliothek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5326B8-CD63-4E8E-A4D0-22B774A9E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06" y="1298686"/>
            <a:ext cx="5015205" cy="20864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77655AE-7138-4B4F-996A-64068140E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47" y="2468537"/>
            <a:ext cx="2854465" cy="1906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35F29FA-A6DD-49ED-9B2B-4A7F49246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249" y="863428"/>
            <a:ext cx="6336106" cy="35993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6F05207-E170-4D26-81DB-E6A8AC8188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249" y="4323011"/>
            <a:ext cx="6357234" cy="24726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282600D-00EE-4500-A8B3-CDE3BFBD6A2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33280" y="2187360"/>
              <a:ext cx="690840" cy="16185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282600D-00EE-4500-A8B3-CDE3BFBD6A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3920" y="2178000"/>
                <a:ext cx="709560" cy="1637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72211DF5-7BF1-4D33-8B28-380B8DF3064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517" y="5081114"/>
            <a:ext cx="17145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7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06"/>
    </mc:Choice>
    <mc:Fallback xmlns="">
      <p:transition spd="slow" advTm="118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130" x="6786563" y="5884863"/>
          <p14:tracePt t="42557" x="6804025" y="5867400"/>
          <p14:tracePt t="42570" x="6840538" y="5822950"/>
          <p14:tracePt t="42578" x="6858000" y="5803900"/>
          <p14:tracePt t="42587" x="6907213" y="5751513"/>
          <p14:tracePt t="42594" x="6951663" y="5692775"/>
          <p14:tracePt t="42602" x="6997700" y="5629275"/>
          <p14:tracePt t="42610" x="7037388" y="5553075"/>
          <p14:tracePt t="42618" x="7073900" y="5476875"/>
          <p14:tracePt t="42626" x="7104063" y="5400675"/>
          <p14:tracePt t="42634" x="7131050" y="5324475"/>
          <p14:tracePt t="42642" x="7150100" y="5248275"/>
          <p14:tracePt t="42649" x="7167563" y="5164138"/>
          <p14:tracePt t="42659" x="7185025" y="5092700"/>
          <p14:tracePt t="42666" x="7207250" y="5016500"/>
          <p14:tracePt t="42674" x="7226300" y="4953000"/>
          <p14:tracePt t="42682" x="7243763" y="4889500"/>
          <p14:tracePt t="42691" x="7270750" y="4827588"/>
          <p14:tracePt t="42698" x="7288213" y="4764088"/>
          <p14:tracePt t="42707" x="7305675" y="4702175"/>
          <p14:tracePt t="42718" x="7324725" y="4648200"/>
          <p14:tracePt t="42725" x="7332663" y="4598988"/>
          <p14:tracePt t="42732" x="7337425" y="4549775"/>
          <p14:tracePt t="42741" x="7346950" y="4486275"/>
          <p14:tracePt t="42747" x="7364413" y="4424363"/>
          <p14:tracePt t="42755" x="7386638" y="4348163"/>
          <p14:tracePt t="42762" x="7404100" y="4276725"/>
          <p14:tracePt t="42774" x="7431088" y="4200525"/>
          <p14:tracePt t="42778" x="7458075" y="4114800"/>
          <p14:tracePt t="42786" x="7489825" y="4038600"/>
          <p14:tracePt t="42797" x="7507288" y="3962400"/>
          <p14:tracePt t="42802" x="7526338" y="3890963"/>
          <p14:tracePt t="42811" x="7534275" y="3814763"/>
          <p14:tracePt t="42818" x="7534275" y="3756025"/>
          <p14:tracePt t="42826" x="7534275" y="3706813"/>
          <p14:tracePt t="42836" x="7543800" y="3667125"/>
          <p14:tracePt t="42844" x="7548563" y="3640138"/>
          <p14:tracePt t="42854" x="7566025" y="3598863"/>
          <p14:tracePt t="42862" x="7593013" y="3559175"/>
          <p14:tracePt t="42867" x="7615238" y="3514725"/>
          <p14:tracePt t="42878" x="7642225" y="3473450"/>
          <p14:tracePt t="42881" x="7664450" y="3433763"/>
          <p14:tracePt t="42891" x="7691438" y="3402013"/>
          <p14:tracePt t="42899" x="7705725" y="3370263"/>
          <p14:tracePt t="42907" x="7705725" y="3362325"/>
          <p14:tracePt t="42917" x="7713663" y="3321050"/>
          <p14:tracePt t="42925" x="7718425" y="3294063"/>
          <p14:tracePt t="42933" x="7740650" y="3263900"/>
          <p14:tracePt t="42940" x="7759700" y="3236913"/>
          <p14:tracePt t="42947" x="7772400" y="3182938"/>
          <p14:tracePt t="42957" x="7789863" y="3141663"/>
          <p14:tracePt t="42962" x="7804150" y="3114675"/>
          <p14:tracePt t="42978" x="7812088" y="3057525"/>
          <p14:tracePt t="42988" x="7821613" y="3016250"/>
          <p14:tracePt t="43001" x="7821613" y="2967038"/>
          <p14:tracePt t="43011" x="7831138" y="2882900"/>
          <p14:tracePt t="43024" x="7831138" y="2832100"/>
          <p14:tracePt t="43051" x="7831138" y="2716213"/>
          <p14:tracePt t="43060" x="7831138" y="2703513"/>
          <p14:tracePt t="43070" x="7831138" y="2667000"/>
          <p14:tracePt t="43076" x="7831138" y="2649538"/>
          <p14:tracePt t="43089" x="7831138" y="2640013"/>
          <p14:tracePt t="43091" x="7831138" y="2627313"/>
          <p14:tracePt t="43104" x="7831138" y="2613025"/>
          <p14:tracePt t="43108" x="7826375" y="2608263"/>
          <p14:tracePt t="43115" x="7826375" y="2603500"/>
          <p14:tracePt t="43129" x="7821613" y="2600325"/>
          <p14:tracePt t="43139" x="7821613" y="2595563"/>
          <p14:tracePt t="43148" x="7821613" y="2578100"/>
          <p14:tracePt t="43154" x="7799388" y="2536825"/>
          <p14:tracePt t="43162" x="7794625" y="2519363"/>
          <p14:tracePt t="43171" x="7794625" y="2492375"/>
          <p14:tracePt t="43179" x="7777163" y="2447925"/>
          <p14:tracePt t="43186" x="7767638" y="2406650"/>
          <p14:tracePt t="43197" x="7762875" y="2366963"/>
          <p14:tracePt t="43204" x="7754938" y="2349500"/>
          <p14:tracePt t="43211" x="7754938" y="2322513"/>
          <p14:tracePt t="43220" x="7754938" y="2286000"/>
          <p14:tracePt t="43225" x="7754938" y="2236788"/>
          <p14:tracePt t="43234" x="7754938" y="2200275"/>
          <p14:tracePt t="43245" x="7754938" y="2173288"/>
          <p14:tracePt t="43258" x="7754938" y="2155825"/>
          <p14:tracePt t="43276" x="7754938" y="2151063"/>
          <p14:tracePt t="43378" x="7754938" y="2146300"/>
          <p14:tracePt t="43387" x="7735888" y="2133600"/>
          <p14:tracePt t="43394" x="7718425" y="2133600"/>
          <p14:tracePt t="43404" x="7696200" y="2128838"/>
          <p14:tracePt t="43421" x="7678738" y="2120900"/>
          <p14:tracePt t="43423" x="7673975" y="2120900"/>
          <p14:tracePt t="43445" x="7659688" y="2120900"/>
          <p14:tracePt t="43456" x="7656513" y="2120900"/>
          <p14:tracePt t="43466" x="7651750" y="2120900"/>
          <p14:tracePt t="43546" x="7629525" y="2120900"/>
          <p14:tracePt t="43554" x="7607300" y="2120900"/>
          <p14:tracePt t="43563" x="7553325" y="2120900"/>
          <p14:tracePt t="43576" x="7480300" y="2120900"/>
          <p14:tracePt t="43585" x="7396163" y="2120900"/>
          <p14:tracePt t="43591" x="7315200" y="2120900"/>
          <p14:tracePt t="43600" x="7243763" y="2120900"/>
          <p14:tracePt t="43613" x="7108825" y="2111375"/>
          <p14:tracePt t="43620" x="7037388" y="2101850"/>
          <p14:tracePt t="43628" x="6973888" y="2093913"/>
          <p14:tracePt t="43633" x="6911975" y="2084388"/>
          <p14:tracePt t="43645" x="6862763" y="2074863"/>
          <p14:tracePt t="43654" x="6821488" y="2070100"/>
          <p14:tracePt t="43661" x="6772275" y="2062163"/>
          <p14:tracePt t="43673" x="6732588" y="2052638"/>
          <p14:tracePt t="43676" x="6705600" y="2044700"/>
          <p14:tracePt t="43810" x="6718300" y="2044700"/>
          <p14:tracePt t="43819" x="6745288" y="2044700"/>
          <p14:tracePt t="43826" x="6781800" y="2044700"/>
          <p14:tracePt t="43837" x="6804025" y="2044700"/>
          <p14:tracePt t="43853" x="6848475" y="2044700"/>
          <p14:tracePt t="43860" x="6911975" y="2044700"/>
          <p14:tracePt t="43881" x="7010400" y="2044700"/>
          <p14:tracePt t="43889" x="7059613" y="2044700"/>
          <p14:tracePt t="43899" x="7153275" y="2044700"/>
          <p14:tracePt t="43911" x="7175500" y="2044700"/>
          <p14:tracePt t="43921" x="7202488" y="2039938"/>
          <p14:tracePt t="43923" x="7243763" y="2030413"/>
          <p14:tracePt t="43933" x="7270750" y="2030413"/>
          <p14:tracePt t="43941" x="7288213" y="2025650"/>
          <p14:tracePt t="43949" x="7315200" y="2017713"/>
          <p14:tracePt t="43957" x="7327900" y="2012950"/>
          <p14:tracePt t="43963" x="7354888" y="2012950"/>
          <p14:tracePt t="43973" x="7364413" y="2003425"/>
          <p14:tracePt t="44027" x="7386638" y="2003425"/>
          <p14:tracePt t="44037" x="7413625" y="2003425"/>
          <p14:tracePt t="44043" x="7450138" y="2025650"/>
          <p14:tracePt t="44049" x="7472363" y="2039938"/>
          <p14:tracePt t="44060" x="7507288" y="2062163"/>
          <p14:tracePt t="44070" x="7553325" y="2084388"/>
          <p14:tracePt t="44075" x="7607300" y="2111375"/>
          <p14:tracePt t="44086" x="7610475" y="2111375"/>
          <p14:tracePt t="44090" x="7632700" y="2124075"/>
          <p14:tracePt t="44101" x="7659688" y="2133600"/>
          <p14:tracePt t="44106" x="7673975" y="2151063"/>
          <p14:tracePt t="44115" x="7705725" y="2165350"/>
          <p14:tracePt t="44124" x="7745413" y="2182813"/>
          <p14:tracePt t="44129" x="7772400" y="2187575"/>
          <p14:tracePt t="44139" x="7789863" y="2197100"/>
          <p14:tracePt t="44148" x="7831138" y="2200275"/>
          <p14:tracePt t="44154" x="7880350" y="2209800"/>
          <p14:tracePt t="44164" x="7942263" y="2227263"/>
          <p14:tracePt t="44171" x="8005763" y="2236788"/>
          <p14:tracePt t="44178" x="8054975" y="2246313"/>
          <p14:tracePt t="44189" x="8059738" y="2246313"/>
          <p14:tracePt t="44244" x="8045450" y="2246313"/>
          <p14:tracePt t="44252" x="8037513" y="2246313"/>
          <p14:tracePt t="44286" x="8032750" y="2249488"/>
          <p14:tracePt t="44293" x="8023225" y="2254250"/>
          <p14:tracePt t="44574" x="8032750" y="2254250"/>
          <p14:tracePt t="44583" x="8050213" y="2254250"/>
          <p14:tracePt t="44585" x="8064500" y="2254250"/>
          <p14:tracePt t="44599" x="8067675" y="2254250"/>
          <p14:tracePt t="44608" x="8072438" y="2254250"/>
          <p14:tracePt t="44763" x="8067675" y="2254250"/>
          <p14:tracePt t="44773" x="8032750" y="2254250"/>
          <p14:tracePt t="44779" x="8018463" y="2263775"/>
          <p14:tracePt t="44786" x="8001000" y="2263775"/>
          <p14:tracePt t="44796" x="7978775" y="2263775"/>
          <p14:tracePt t="44808" x="7969250" y="2263775"/>
          <p14:tracePt t="44813" x="7964488" y="2268538"/>
          <p14:tracePt t="44828" x="7934325" y="2268538"/>
          <p14:tracePt t="44841" x="7920038" y="2268538"/>
          <p14:tracePt t="44850" x="7915275" y="2268538"/>
          <p14:tracePt t="44858" x="7902575" y="2273300"/>
          <p14:tracePt t="44871" x="7875588" y="2273300"/>
          <p14:tracePt t="44879" x="7858125" y="2281238"/>
          <p14:tracePt t="44885" x="7839075" y="2281238"/>
          <p14:tracePt t="44893" x="7804150" y="2281238"/>
          <p14:tracePt t="44897" x="7781925" y="2286000"/>
          <p14:tracePt t="44905" x="7745413" y="2286000"/>
          <p14:tracePt t="44913" x="7727950" y="2295525"/>
          <p14:tracePt t="44922" x="7700963" y="2298700"/>
          <p14:tracePt t="44932" x="7659688" y="2308225"/>
          <p14:tracePt t="44939" x="7651750" y="2308225"/>
          <p14:tracePt t="44949" x="7637463" y="2312988"/>
          <p14:tracePt t="44953" x="7620000" y="2312988"/>
          <p14:tracePt t="44988" x="7607300" y="2312988"/>
          <p14:tracePt t="44997" x="7593013" y="2322513"/>
          <p14:tracePt t="45003" x="7575550" y="2325688"/>
          <p14:tracePt t="45009" x="7561263" y="2339975"/>
          <p14:tracePt t="45023" x="7548563" y="2352675"/>
          <p14:tracePt t="45031" x="7543800" y="2357438"/>
          <p14:tracePt t="45043" x="7512050" y="2379663"/>
          <p14:tracePt t="45051" x="7504113" y="2389188"/>
          <p14:tracePt t="45060" x="7499350" y="2393950"/>
          <p14:tracePt t="45065" x="7489825" y="2398713"/>
          <p14:tracePt t="45075" x="7485063" y="2401888"/>
          <p14:tracePt t="45085" x="7462838" y="2416175"/>
          <p14:tracePt t="45091" x="7458075" y="2420938"/>
          <p14:tracePt t="45100" x="7450138" y="2438400"/>
          <p14:tracePt t="45108" x="7445375" y="2455863"/>
          <p14:tracePt t="45114" x="7445375" y="2470150"/>
          <p14:tracePt t="45121" x="7440613" y="2474913"/>
          <p14:tracePt t="45132" x="7431088" y="2482850"/>
          <p14:tracePt t="45140" x="7431088" y="2497138"/>
          <p14:tracePt t="45145" x="7431088" y="2501900"/>
          <p14:tracePt t="45157" x="7423150" y="2514600"/>
          <p14:tracePt t="45176" x="7423150" y="2524125"/>
          <p14:tracePt t="45182" x="7423150" y="2536825"/>
          <p14:tracePt t="45196" x="7423150" y="2568575"/>
          <p14:tracePt t="45206" x="7423150" y="2586038"/>
          <p14:tracePt t="45214" x="7423150" y="2613025"/>
          <p14:tracePt t="45219" x="7423150" y="2630488"/>
          <p14:tracePt t="45229" x="7423150" y="2667000"/>
          <p14:tracePt t="45239" x="7450138" y="2698750"/>
          <p14:tracePt t="45241" x="7454900" y="2711450"/>
          <p14:tracePt t="45253" x="7467600" y="2725738"/>
          <p14:tracePt t="45261" x="7480300" y="2730500"/>
          <p14:tracePt t="45277" x="7480300" y="2733675"/>
          <p14:tracePt t="45281" x="7485063" y="2747963"/>
          <p14:tracePt t="45290" x="7489825" y="2752725"/>
          <p14:tracePt t="45300" x="7494588" y="2755900"/>
          <p14:tracePt t="45307" x="7499350" y="2770188"/>
          <p14:tracePt t="45318" x="7507288" y="2774950"/>
          <p14:tracePt t="45322" x="7512050" y="2779713"/>
          <p14:tracePt t="45337" x="7534275" y="2782888"/>
          <p14:tracePt t="45346" x="7561263" y="2792413"/>
          <p14:tracePt t="45356" x="7583488" y="2806700"/>
          <p14:tracePt t="45361" x="7588250" y="2806700"/>
          <p14:tracePt t="45371" x="7597775" y="2806700"/>
          <p14:tracePt t="45381" x="7620000" y="2806700"/>
          <p14:tracePt t="45387" x="7637463" y="2806700"/>
          <p14:tracePt t="45394" x="7656513" y="2806700"/>
          <p14:tracePt t="45406" x="7673975" y="2806700"/>
          <p14:tracePt t="45411" x="7700963" y="2806700"/>
          <p14:tracePt t="45423" x="7735888" y="2806700"/>
          <p14:tracePt t="45427" x="7785100" y="2806700"/>
          <p14:tracePt t="45438" x="7835900" y="2806700"/>
          <p14:tracePt t="45443" x="7861300" y="2801938"/>
          <p14:tracePt t="45449" x="7902575" y="2797175"/>
          <p14:tracePt t="45459" x="7951788" y="2787650"/>
          <p14:tracePt t="45469" x="7969250" y="2779713"/>
          <p14:tracePt t="45474" x="8001000" y="2774950"/>
          <p14:tracePt t="45487" x="8018463" y="2765425"/>
          <p14:tracePt t="45490" x="8032750" y="2752725"/>
          <p14:tracePt t="45500" x="8077200" y="2738438"/>
          <p14:tracePt t="45506" x="8116888" y="2738438"/>
          <p14:tracePt t="45515" x="8135938" y="2730500"/>
          <p14:tracePt t="45522" x="8170863" y="2730500"/>
          <p14:tracePt t="45533" x="8212138" y="2725738"/>
          <p14:tracePt t="45539" x="8247063" y="2716213"/>
          <p14:tracePt t="45545" x="8278813" y="2706688"/>
          <p14:tracePt t="45555" x="8318500" y="2693988"/>
          <p14:tracePt t="45564" x="8345488" y="2684463"/>
          <p14:tracePt t="45570" x="8359775" y="2671763"/>
          <p14:tracePt t="45579" x="8386763" y="2671763"/>
          <p14:tracePt t="45589" x="8399463" y="2644775"/>
          <p14:tracePt t="45595" x="8408988" y="2644775"/>
          <p14:tracePt t="45609" x="8435975" y="2635250"/>
          <p14:tracePt t="45611" x="8445500" y="2630488"/>
          <p14:tracePt t="45620" x="8467725" y="2630488"/>
          <p14:tracePt t="45630" x="8494713" y="2630488"/>
          <p14:tracePt t="45638" x="8512175" y="2627313"/>
          <p14:tracePt t="45647" x="8524875" y="2617788"/>
          <p14:tracePt t="45660" x="8556625" y="2608263"/>
          <p14:tracePt t="45668" x="8561388" y="2600325"/>
          <p14:tracePt t="45679" x="8566150" y="2595563"/>
          <p14:tracePt t="45682" x="8574088" y="2590800"/>
          <p14:tracePt t="45693" x="8597900" y="2578100"/>
          <p14:tracePt t="45705" x="8601075" y="2573338"/>
          <p14:tracePt t="45708" x="8620125" y="2563813"/>
          <p14:tracePt t="45722" x="8632825" y="2541588"/>
          <p14:tracePt t="45741" x="8642350" y="2527300"/>
          <p14:tracePt t="45745" x="8650288" y="2524125"/>
          <p14:tracePt t="45755" x="8650288" y="2519363"/>
          <p14:tracePt t="45764" x="8650288" y="2505075"/>
          <p14:tracePt t="45771" x="8650288" y="2497138"/>
          <p14:tracePt t="45779" x="8650288" y="2482850"/>
          <p14:tracePt t="45788" x="8650288" y="2465388"/>
          <p14:tracePt t="45797" x="8650288" y="2455863"/>
          <p14:tracePt t="45804" x="8650288" y="2443163"/>
          <p14:tracePt t="45810" x="8650288" y="2428875"/>
          <p14:tracePt t="45821" x="8650288" y="2420938"/>
          <p14:tracePt t="45829" x="8650288" y="2416175"/>
          <p14:tracePt t="45844" x="8650288" y="2398713"/>
          <p14:tracePt t="45851" x="8650288" y="2389188"/>
          <p14:tracePt t="45861" x="8647113" y="2384425"/>
          <p14:tracePt t="45865" x="8632825" y="2371725"/>
          <p14:tracePt t="45876" x="8620125" y="2344738"/>
          <p14:tracePt t="45884" x="8601075" y="2344738"/>
          <p14:tracePt t="45891" x="8570913" y="2322513"/>
          <p14:tracePt t="45908" x="8489950" y="2286000"/>
          <p14:tracePt t="45916" x="8470900" y="2281238"/>
          <p14:tracePt t="45930" x="8421688" y="2268538"/>
          <p14:tracePt t="45942" x="8394700" y="2268538"/>
          <p14:tracePt t="45949" x="8369300" y="2268538"/>
          <p14:tracePt t="45954" x="8350250" y="2259013"/>
          <p14:tracePt t="45963" x="8323263" y="2259013"/>
          <p14:tracePt t="45973" x="8296275" y="2259013"/>
          <p14:tracePt t="45979" x="8269288" y="2254250"/>
          <p14:tracePt t="45990" x="8242300" y="2254250"/>
          <p14:tracePt t="45997" x="8224838" y="2254250"/>
          <p14:tracePt t="46004" x="8202613" y="2254250"/>
          <p14:tracePt t="46018" x="8170863" y="2254250"/>
          <p14:tracePt t="46029" x="8162925" y="2254250"/>
          <p14:tracePt t="46041" x="8148638" y="2254250"/>
          <p14:tracePt t="46044" x="8140700" y="2254250"/>
          <p14:tracePt t="46059" x="8089900" y="2254250"/>
          <p14:tracePt t="46067" x="8045450" y="2254250"/>
          <p14:tracePt t="46078" x="7996238" y="2254250"/>
          <p14:tracePt t="46084" x="7969250" y="2254250"/>
          <p14:tracePt t="46092" x="7924800" y="2254250"/>
          <p14:tracePt t="46104" x="7907338" y="2254250"/>
          <p14:tracePt t="46106" x="7870825" y="2254250"/>
          <p14:tracePt t="46115" x="7835900" y="2254250"/>
          <p14:tracePt t="46123" x="7821613" y="2254250"/>
          <p14:tracePt t="46131" x="7785100" y="2254250"/>
          <p14:tracePt t="46146" x="7777163" y="2254250"/>
          <p14:tracePt t="46153" x="7754938" y="2254250"/>
          <p14:tracePt t="46166" x="7735888" y="2263775"/>
          <p14:tracePt t="46175" x="7723188" y="2263775"/>
          <p14:tracePt t="46180" x="7705725" y="2268538"/>
          <p14:tracePt t="46196" x="7686675" y="2281238"/>
          <p14:tracePt t="46202" x="7669213" y="2290763"/>
          <p14:tracePt t="46215" x="7664450" y="2298700"/>
          <p14:tracePt t="46221" x="7646988" y="2308225"/>
          <p14:tracePt t="46242" x="7642225" y="2312988"/>
          <p14:tracePt t="46252" x="7637463" y="2325688"/>
          <p14:tracePt t="46262" x="7632700" y="2330450"/>
          <p14:tracePt t="46265" x="7624763" y="2335213"/>
          <p14:tracePt t="46276" x="7620000" y="2339975"/>
          <p14:tracePt t="46289" x="7615238" y="2344738"/>
          <p14:tracePt t="46385" x="7615238" y="2352675"/>
          <p14:tracePt t="47506" x="7629525" y="2362200"/>
          <p14:tracePt t="47513" x="7642225" y="2384425"/>
          <p14:tracePt t="47517" x="7656513" y="2401888"/>
          <p14:tracePt t="47523" x="7659688" y="2406650"/>
          <p14:tracePt t="47526" x="7678738" y="2433638"/>
          <p14:tracePt t="47531" x="7686675" y="2447925"/>
          <p14:tracePt t="47537" x="7691438" y="2451100"/>
          <p14:tracePt t="47547" x="7696200" y="2455863"/>
          <p14:tracePt t="47580" x="7713663" y="2470150"/>
          <p14:tracePt t="47591" x="7718425" y="2474913"/>
          <p14:tracePt t="47597" x="7723188" y="2482850"/>
          <p14:tracePt t="47621" x="7732713" y="2492375"/>
          <p14:tracePt t="47651" x="7735888" y="2501900"/>
          <p14:tracePt t="47675" x="7735888" y="2514600"/>
          <p14:tracePt t="47681" x="7723188" y="2514600"/>
          <p14:tracePt t="47691" x="7691438" y="2509838"/>
          <p14:tracePt t="47701" x="7642225" y="2501900"/>
          <p14:tracePt t="47706" x="7602538" y="2487613"/>
          <p14:tracePt t="47717" x="7539038" y="2455863"/>
          <p14:tracePt t="47726" x="7472363" y="2420938"/>
          <p14:tracePt t="47731" x="7462838" y="2420938"/>
          <p14:tracePt t="47998" x="7462838" y="2443163"/>
          <p14:tracePt t="48017" x="7462838" y="2447925"/>
          <p14:tracePt t="48023" x="7472363" y="2460625"/>
          <p14:tracePt t="48038" x="7472363" y="2474913"/>
          <p14:tracePt t="48048" x="7435850" y="2478088"/>
          <p14:tracePt t="48057" x="7431088" y="2487613"/>
          <p14:tracePt t="48063" x="7423150" y="2492375"/>
          <p14:tracePt t="48067" x="7418388" y="2497138"/>
          <p14:tracePt t="48075" x="7418388" y="2505075"/>
          <p14:tracePt t="48116" x="7404100" y="2514600"/>
          <p14:tracePt t="48147" x="7404100" y="2519363"/>
          <p14:tracePt t="48155" x="7404100" y="2524125"/>
          <p14:tracePt t="48161" x="7404100" y="2541588"/>
          <p14:tracePt t="48203" x="7400925" y="2541588"/>
          <p14:tracePt t="48229" x="7400925" y="2546350"/>
          <p14:tracePt t="48236" x="7408863" y="2559050"/>
          <p14:tracePt t="48243" x="7440613" y="2586038"/>
          <p14:tracePt t="48258" x="7458075" y="2600325"/>
          <p14:tracePt t="48270" x="7480300" y="2600325"/>
          <p14:tracePt t="48276" x="7485063" y="2600325"/>
          <p14:tracePt t="48298" x="7489825" y="2595563"/>
          <p14:tracePt t="48324" x="7494588" y="2590800"/>
          <p14:tracePt t="48332" x="7516813" y="2590800"/>
          <p14:tracePt t="48346" x="7553325" y="2603500"/>
          <p14:tracePt t="48357" x="7597775" y="2603500"/>
          <p14:tracePt t="48367" x="7615238" y="2617788"/>
          <p14:tracePt t="48372" x="7656513" y="2635250"/>
          <p14:tracePt t="48380" x="7673975" y="2635250"/>
          <p14:tracePt t="48391" x="7700963" y="2649538"/>
          <p14:tracePt t="48395" x="7740650" y="2654300"/>
          <p14:tracePt t="48404" x="7754938" y="2667000"/>
          <p14:tracePt t="48413" x="7772400" y="2679700"/>
          <p14:tracePt t="48417" x="7812088" y="2698750"/>
          <p14:tracePt t="48427" x="7831138" y="2703513"/>
          <p14:tracePt t="48598" x="7835900" y="2703513"/>
          <p14:tracePt t="48605" x="7839075" y="2703513"/>
          <p14:tracePt t="48611" x="7853363" y="2703513"/>
          <p14:tracePt t="48627" x="7858125" y="2703513"/>
          <p14:tracePt t="48633" x="7861300" y="2703513"/>
          <p14:tracePt t="48643" x="7880350" y="2703513"/>
          <p14:tracePt t="48653" x="7885113" y="2698750"/>
          <p14:tracePt t="48660" x="7902575" y="2698750"/>
          <p14:tracePt t="48667" x="7929563" y="2679700"/>
          <p14:tracePt t="48675" x="7951788" y="2679700"/>
          <p14:tracePt t="48681" x="7969250" y="2676525"/>
          <p14:tracePt t="48778" x="7988300" y="2671763"/>
          <p14:tracePt t="48787" x="7996238" y="2671763"/>
          <p14:tracePt t="48797" x="8001000" y="2671763"/>
          <p14:tracePt t="48836" x="8116888" y="2657475"/>
          <p14:tracePt t="48843" x="8143875" y="2657475"/>
          <p14:tracePt t="48854" x="8170863" y="2657475"/>
          <p14:tracePt t="48858" x="8185150" y="2657475"/>
          <p14:tracePt t="48865" x="8193088" y="2657475"/>
          <p14:tracePt t="48881" x="8197850" y="2657475"/>
          <p14:tracePt t="48901" x="8202613" y="2654300"/>
          <p14:tracePt t="49108" x="8216900" y="2644775"/>
          <p14:tracePt t="49115" x="8229600" y="2640013"/>
          <p14:tracePt t="49124" x="8239125" y="2640013"/>
          <p14:tracePt t="49134" x="8261350" y="2635250"/>
          <p14:tracePt t="49151" x="8283575" y="2622550"/>
          <p14:tracePt t="49363" x="8310563" y="2622550"/>
          <p14:tracePt t="49371" x="8328025" y="2622550"/>
          <p14:tracePt t="49380" x="8355013" y="2613025"/>
          <p14:tracePt t="49393" x="8394700" y="2613025"/>
          <p14:tracePt t="49397" x="8431213" y="2603500"/>
          <p14:tracePt t="49405" x="8458200" y="2603500"/>
          <p14:tracePt t="49412" x="8497888" y="2600325"/>
          <p14:tracePt t="49419" x="8524875" y="2600325"/>
          <p14:tracePt t="49441" x="8610600" y="2590800"/>
          <p14:tracePt t="49444" x="8647113" y="2590800"/>
          <p14:tracePt t="49449" x="8674100" y="2590800"/>
          <p14:tracePt t="49456" x="8699500" y="2581275"/>
          <p14:tracePt t="49466" x="8726488" y="2581275"/>
          <p14:tracePt t="49471" x="8763000" y="2581275"/>
          <p14:tracePt t="49477" x="8799513" y="2581275"/>
          <p14:tracePt t="49485" x="8826500" y="2581275"/>
          <p14:tracePt t="49494" x="8829675" y="2581275"/>
          <p14:tracePt t="49586" x="8843963" y="2581275"/>
          <p14:tracePt t="49594" x="8851900" y="2581275"/>
          <p14:tracePt t="49601" x="8875713" y="2581275"/>
          <p14:tracePt t="49610" x="8878888" y="2578100"/>
          <p14:tracePt t="49678" x="8897938" y="2573338"/>
          <p14:tracePt t="49701" x="8902700" y="2573338"/>
          <p14:tracePt t="50901" x="8932863" y="2559050"/>
          <p14:tracePt t="50910" x="8937625" y="2559050"/>
          <p14:tracePt t="50919" x="8947150" y="2554288"/>
          <p14:tracePt t="50926" x="8955088" y="2551113"/>
          <p14:tracePt t="50929" x="8986838" y="2527300"/>
          <p14:tracePt t="50937" x="8991600" y="2505075"/>
          <p14:tracePt t="50946" x="8996363" y="2497138"/>
          <p14:tracePt t="50958" x="9009063" y="2482850"/>
          <p14:tracePt t="50963" x="9018588" y="2460625"/>
          <p14:tracePt t="50972" x="9018588" y="2451100"/>
          <p14:tracePt t="50979" x="9023350" y="2447925"/>
          <p14:tracePt t="50988" x="9023350" y="2438400"/>
          <p14:tracePt t="51081" x="9023350" y="2433638"/>
          <p14:tracePt t="51089" x="9013825" y="2433638"/>
          <p14:tracePt t="51100" x="9009063" y="2433638"/>
          <p14:tracePt t="51282" x="9004300" y="2433638"/>
          <p14:tracePt t="51292" x="8996363" y="2438400"/>
          <p14:tracePt t="51300" x="8982075" y="2447925"/>
          <p14:tracePt t="51394" x="8969375" y="2460625"/>
          <p14:tracePt t="51401" x="8964613" y="2465388"/>
          <p14:tracePt t="51411" x="8959850" y="2474913"/>
          <p14:tracePt t="51427" x="8951913" y="2482850"/>
          <p14:tracePt t="51873" x="8951913" y="2487613"/>
          <p14:tracePt t="52054" x="8937625" y="2487613"/>
          <p14:tracePt t="52062" x="8902700" y="2487613"/>
          <p14:tracePt t="52069" x="8861425" y="2487613"/>
          <p14:tracePt t="52078" x="8826500" y="2482850"/>
          <p14:tracePt t="52082" x="8799513" y="2482850"/>
          <p14:tracePt t="52087" x="8772525" y="2482850"/>
          <p14:tracePt t="52095" x="8736013" y="2482850"/>
          <p14:tracePt t="52103" x="8718550" y="2482850"/>
          <p14:tracePt t="52112" x="8682038" y="2482850"/>
          <p14:tracePt t="52118" x="8669338" y="2482850"/>
          <p14:tracePt t="52126" x="8655050" y="2482850"/>
          <p14:tracePt t="52134" x="8647113" y="2487613"/>
          <p14:tracePt t="52146" x="8623300" y="2492375"/>
          <p14:tracePt t="52154" x="8615363" y="2501900"/>
          <p14:tracePt t="52163" x="8601075" y="2509838"/>
          <p14:tracePt t="52171" x="8588375" y="2524125"/>
          <p14:tracePt t="52180" x="8556625" y="2554288"/>
          <p14:tracePt t="52186" x="8539163" y="2578100"/>
          <p14:tracePt t="52195" x="8516938" y="2595563"/>
          <p14:tracePt t="52202" x="8485188" y="2622550"/>
          <p14:tracePt t="52210" x="8440738" y="2662238"/>
          <p14:tracePt t="52219" x="8394700" y="2720975"/>
          <p14:tracePt t="52227" x="8350250" y="2760663"/>
          <p14:tracePt t="52236" x="8323263" y="2806700"/>
          <p14:tracePt t="52244" x="8293100" y="2836863"/>
          <p14:tracePt t="52250" x="8261350" y="2868613"/>
          <p14:tracePt t="52261" x="8229600" y="2895600"/>
          <p14:tracePt t="52266" x="8224838" y="2900363"/>
          <p14:tracePt t="52279" x="8207375" y="2900363"/>
          <p14:tracePt t="52284" x="8162925" y="2905125"/>
          <p14:tracePt t="52293" x="8140700" y="2905125"/>
          <p14:tracePt t="52301" x="8113713" y="2905125"/>
          <p14:tracePt t="52307" x="8094663" y="2905125"/>
          <p14:tracePt t="52317" x="8059738" y="2905125"/>
          <p14:tracePt t="52323" x="8010525" y="2913063"/>
          <p14:tracePt t="52331" x="7947025" y="2922588"/>
          <p14:tracePt t="52339" x="7885113" y="2932113"/>
          <p14:tracePt t="52348" x="7835900" y="2940050"/>
          <p14:tracePt t="52356" x="7799388" y="2949575"/>
          <p14:tracePt t="52362" x="7759700" y="2959100"/>
          <p14:tracePt t="52373" x="7718425" y="2962275"/>
          <p14:tracePt t="52382" x="7683500" y="2971800"/>
          <p14:tracePt t="52391" x="7642225" y="2971800"/>
          <p14:tracePt t="52398" x="7607300" y="2981325"/>
          <p14:tracePt t="52402" x="7553325" y="2989263"/>
          <p14:tracePt t="52414" x="7516813" y="2994025"/>
          <p14:tracePt t="52418" x="7477125" y="3003550"/>
          <p14:tracePt t="52430" x="7435850" y="3011488"/>
          <p14:tracePt t="52434" x="7400925" y="3021013"/>
          <p14:tracePt t="52446" x="7386638" y="3030538"/>
          <p14:tracePt t="52454" x="7381875" y="3038475"/>
          <p14:tracePt t="52463" x="7369175" y="3038475"/>
          <p14:tracePt t="52469" x="7359650" y="3043238"/>
          <p14:tracePt t="52477" x="7346950" y="3057525"/>
          <p14:tracePt t="52483" x="7332663" y="3057525"/>
          <p14:tracePt t="52494" x="7319963" y="3060700"/>
          <p14:tracePt t="52499" x="7283450" y="3070225"/>
          <p14:tracePt t="52514" x="7216775" y="3092450"/>
          <p14:tracePt t="52523" x="7185025" y="3106738"/>
          <p14:tracePt t="52533" x="7145338" y="3133725"/>
          <p14:tracePt t="52538" x="7131050" y="3146425"/>
          <p14:tracePt t="52551" x="7096125" y="3168650"/>
          <p14:tracePt t="52556" x="7064375" y="3190875"/>
          <p14:tracePt t="52564" x="7019925" y="3217863"/>
          <p14:tracePt t="52574" x="6988175" y="3240088"/>
          <p14:tracePt t="52581" x="6978650" y="3244850"/>
          <p14:tracePt t="52591" x="6946900" y="3254375"/>
          <p14:tracePt t="52597" x="6929438" y="3267075"/>
          <p14:tracePt t="52605" x="6916738" y="3271838"/>
          <p14:tracePt t="52621" x="6897688" y="3286125"/>
          <p14:tracePt t="52628" x="6884988" y="3289300"/>
          <p14:tracePt t="52634" x="6880225" y="3313113"/>
          <p14:tracePt t="52648" x="6862763" y="3340100"/>
          <p14:tracePt t="52652" x="6848475" y="3379788"/>
          <p14:tracePt t="52664" x="6831013" y="3411538"/>
          <p14:tracePt t="52668" x="6831013" y="3429000"/>
          <p14:tracePt t="52679" x="6831013" y="3455988"/>
          <p14:tracePt t="52683" x="6831013" y="3482975"/>
          <p14:tracePt t="52695" x="6831013" y="3517900"/>
          <p14:tracePt t="52697" x="6831013" y="3544888"/>
          <p14:tracePt t="52710" x="6831013" y="3571875"/>
          <p14:tracePt t="52719" x="6835775" y="3598863"/>
          <p14:tracePt t="52724" x="6848475" y="3613150"/>
          <p14:tracePt t="52731" x="6862763" y="3640138"/>
          <p14:tracePt t="52739" x="6894513" y="3667125"/>
          <p14:tracePt t="52745" x="6916738" y="3684588"/>
          <p14:tracePt t="52757" x="6946900" y="3706813"/>
          <p14:tracePt t="52765" x="6965950" y="3721100"/>
          <p14:tracePt t="52772" x="6992938" y="3729038"/>
          <p14:tracePt t="52782" x="7019925" y="3738563"/>
          <p14:tracePt t="52789" x="7042150" y="3738563"/>
          <p14:tracePt t="52798" x="7059613" y="3738563"/>
          <p14:tracePt t="52802" x="7086600" y="3738563"/>
          <p14:tracePt t="52814" x="7123113" y="3738563"/>
          <p14:tracePt t="52823" x="7172325" y="3738563"/>
          <p14:tracePt t="52830" x="7189788" y="3738563"/>
          <p14:tracePt t="52838" x="7234238" y="3738563"/>
          <p14:tracePt t="52845" x="7283450" y="3738563"/>
          <p14:tracePt t="52852" x="7332663" y="3738563"/>
          <p14:tracePt t="52863" x="7381875" y="3738563"/>
          <p14:tracePt t="52867" x="7427913" y="3738563"/>
          <p14:tracePt t="52881" x="7477125" y="3738563"/>
          <p14:tracePt t="52883" x="7526338" y="3738563"/>
          <p14:tracePt t="52895" x="7588250" y="3738563"/>
          <p14:tracePt t="52899" x="7632700" y="3738563"/>
          <p14:tracePt t="52908" x="7696200" y="3738563"/>
          <p14:tracePt t="52915" x="7754938" y="3738563"/>
          <p14:tracePt t="52925" x="7826375" y="3738563"/>
          <p14:tracePt t="52935" x="7897813" y="3738563"/>
          <p14:tracePt t="52941" x="7974013" y="3729038"/>
          <p14:tracePt t="52947" x="8037513" y="3724275"/>
          <p14:tracePt t="52972" x="8212138" y="3679825"/>
          <p14:tracePt t="52983" x="8261350" y="3670300"/>
          <p14:tracePt t="52990" x="8315325" y="3652838"/>
          <p14:tracePt t="52995" x="8364538" y="3635375"/>
          <p14:tracePt t="53005" x="8418513" y="3617913"/>
          <p14:tracePt t="53016" x="8458200" y="3603625"/>
          <p14:tracePt t="53032" x="8547100" y="3568700"/>
          <p14:tracePt t="53038" x="8588375" y="3554413"/>
          <p14:tracePt t="53048" x="8628063" y="3536950"/>
          <p14:tracePt t="53054" x="8650288" y="3522663"/>
          <p14:tracePt t="53070" x="8655050" y="3517900"/>
          <p14:tracePt t="53079" x="8669338" y="3505200"/>
          <p14:tracePt t="53082" x="8686800" y="3487738"/>
          <p14:tracePt t="53093" x="8709025" y="3465513"/>
          <p14:tracePt t="53097" x="8713788" y="3451225"/>
          <p14:tracePt t="53105" x="8726488" y="3433763"/>
          <p14:tracePt t="53114" x="8726488" y="3429000"/>
          <p14:tracePt t="53126" x="8731250" y="3402013"/>
          <p14:tracePt t="53131" x="8731250" y="3392488"/>
          <p14:tracePt t="53142" x="8731250" y="3379788"/>
          <p14:tracePt t="53149" x="8731250" y="3370263"/>
          <p14:tracePt t="53156" x="8731250" y="3357563"/>
          <p14:tracePt t="53167" x="8731250" y="3340100"/>
          <p14:tracePt t="53172" x="8731250" y="3335338"/>
          <p14:tracePt t="53182" x="8731250" y="3325813"/>
          <p14:tracePt t="53189" x="8731250" y="3316288"/>
          <p14:tracePt t="53206" x="8731250" y="3303588"/>
          <p14:tracePt t="53214" x="8726488" y="3294063"/>
          <p14:tracePt t="53223" x="8704263" y="3281363"/>
          <p14:tracePt t="53228" x="8691563" y="3267075"/>
          <p14:tracePt t="53237" x="8669338" y="3236913"/>
          <p14:tracePt t="53245" x="8659813" y="3222625"/>
          <p14:tracePt t="53252" x="8628063" y="3200400"/>
          <p14:tracePt t="53265" x="8615363" y="3195638"/>
          <p14:tracePt t="53267" x="8570913" y="3182938"/>
          <p14:tracePt t="53280" x="8539163" y="3163888"/>
          <p14:tracePt t="53283" x="8524875" y="3160713"/>
          <p14:tracePt t="53289" x="8507413" y="3151188"/>
          <p14:tracePt t="53298" x="8494713" y="3146425"/>
          <p14:tracePt t="53309" x="8489950" y="3146425"/>
          <p14:tracePt t="53315" x="8470900" y="3141663"/>
          <p14:tracePt t="53327" x="8445500" y="3141663"/>
          <p14:tracePt t="53334" x="8435975" y="3133725"/>
          <p14:tracePt t="53343" x="8413750" y="3128963"/>
          <p14:tracePt t="53349" x="8404225" y="3128963"/>
          <p14:tracePt t="53358" x="8391525" y="3128963"/>
          <p14:tracePt t="53363" x="8355013" y="3128963"/>
          <p14:tracePt t="53372" x="8315325" y="3119438"/>
          <p14:tracePt t="53383" x="8288338" y="3119438"/>
          <p14:tracePt t="53388" x="8251825" y="3119438"/>
          <p14:tracePt t="53401" x="8234363" y="3114675"/>
          <p14:tracePt t="53405" x="8207375" y="3106738"/>
          <p14:tracePt t="53419" x="8153400" y="3106738"/>
          <p14:tracePt t="53430" x="8121650" y="3101975"/>
          <p14:tracePt t="53438" x="8086725" y="3101975"/>
          <p14:tracePt t="53451" x="8054975" y="3101975"/>
          <p14:tracePt t="53460" x="8018463" y="3101975"/>
          <p14:tracePt t="53466" x="7983538" y="3101975"/>
          <p14:tracePt t="53478" x="7956550" y="3101975"/>
          <p14:tracePt t="53483" x="7929563" y="3101975"/>
          <p14:tracePt t="53493" x="7893050" y="3101975"/>
          <p14:tracePt t="53498" x="7858125" y="3101975"/>
          <p14:tracePt t="53506" x="7821613" y="3101975"/>
          <p14:tracePt t="53515" x="7781925" y="3101975"/>
          <p14:tracePt t="53523" x="7772400" y="3101975"/>
          <p14:tracePt t="53532" x="7745413" y="3101975"/>
          <p14:tracePt t="53541" x="7727950" y="3101975"/>
          <p14:tracePt t="53554" x="7705725" y="3111500"/>
          <p14:tracePt t="53558" x="7669213" y="3114675"/>
          <p14:tracePt t="53564" x="7646988" y="3124200"/>
          <p14:tracePt t="53572" x="7620000" y="3136900"/>
          <p14:tracePt t="53581" x="7607300" y="3141663"/>
          <p14:tracePt t="53589" x="7588250" y="3155950"/>
          <p14:tracePt t="53596" x="7561263" y="3168650"/>
          <p14:tracePt t="53603" x="7553325" y="3178175"/>
          <p14:tracePt t="53611" x="7548563" y="3187700"/>
          <p14:tracePt t="53619" x="7543800" y="3190875"/>
          <p14:tracePt t="53630" x="7539038" y="3209925"/>
          <p14:tracePt t="53638" x="7526338" y="3222625"/>
          <p14:tracePt t="53652" x="7526338" y="3236913"/>
          <p14:tracePt t="53662" x="7504113" y="3249613"/>
          <p14:tracePt t="53843" x="7504113" y="3254375"/>
          <p14:tracePt t="53851" x="7516813" y="3271838"/>
          <p14:tracePt t="53860" x="7516813" y="3276600"/>
          <p14:tracePt t="53869" x="7531100" y="3294063"/>
          <p14:tracePt t="53880" x="7534275" y="3303588"/>
          <p14:tracePt t="53886" x="7575550" y="3330575"/>
          <p14:tracePt t="53897" x="7593013" y="3348038"/>
          <p14:tracePt t="53909" x="7664450" y="3379788"/>
          <p14:tracePt t="53926" x="7745413" y="3411538"/>
          <p14:tracePt t="53936" x="7794625" y="3411538"/>
          <p14:tracePt t="53943" x="7821613" y="3411538"/>
          <p14:tracePt t="53947" x="7866063" y="3411538"/>
          <p14:tracePt t="53964" x="7942263" y="3411538"/>
          <p14:tracePt t="53973" x="7983538" y="3402013"/>
          <p14:tracePt t="53985" x="8018463" y="3392488"/>
          <p14:tracePt t="53989" x="8050213" y="3389313"/>
          <p14:tracePt t="53994" x="8099425" y="3379788"/>
          <p14:tracePt t="54007" x="8116888" y="3379788"/>
          <p14:tracePt t="54025" x="8193088" y="3370263"/>
          <p14:tracePt t="54029" x="8229600" y="3362325"/>
          <p14:tracePt t="54038" x="8269288" y="3357563"/>
          <p14:tracePt t="54046" x="8274050" y="3357563"/>
          <p14:tracePt t="54052" x="8278813" y="3352800"/>
          <p14:tracePt t="54065" x="8283575" y="3335338"/>
          <p14:tracePt t="54102" x="8296275" y="3313113"/>
          <p14:tracePt t="54110" x="8305800" y="3298825"/>
          <p14:tracePt t="54114" x="8305800" y="3289300"/>
          <p14:tracePt t="54126" x="8310563" y="3267075"/>
          <p14:tracePt t="54135" x="8310563" y="3249613"/>
          <p14:tracePt t="54140" x="8310563" y="3244850"/>
          <p14:tracePt t="54151" x="8310563" y="3236913"/>
          <p14:tracePt t="54156" x="8310563" y="3209925"/>
          <p14:tracePt t="54166" x="8310563" y="3187700"/>
          <p14:tracePt t="54172" x="8296275" y="3173413"/>
          <p14:tracePt t="54183" x="8283575" y="3146425"/>
          <p14:tracePt t="54188" x="8269288" y="3128963"/>
          <p14:tracePt t="54198" x="8261350" y="3097213"/>
          <p14:tracePt t="54203" x="8242300" y="3084513"/>
          <p14:tracePt t="54215" x="8229600" y="3074988"/>
          <p14:tracePt t="54222" x="8216900" y="3060700"/>
          <p14:tracePt t="54260" x="8202613" y="3060700"/>
          <p14:tracePt t="54266" x="8166100" y="3060700"/>
          <p14:tracePt t="54279" x="8148638" y="3060700"/>
          <p14:tracePt t="54285" x="8140700" y="3060700"/>
          <p14:tracePt t="54294" x="8099425" y="3060700"/>
          <p14:tracePt t="54298" x="8050213" y="3060700"/>
          <p14:tracePt t="54307" x="8013700" y="3070225"/>
          <p14:tracePt t="54314" x="7988300" y="3070225"/>
          <p14:tracePt t="54324" x="7961313" y="3079750"/>
          <p14:tracePt t="54331" x="7920038" y="3084513"/>
          <p14:tracePt t="54339" x="7880350" y="3101975"/>
          <p14:tracePt t="54346" x="7875588" y="3101975"/>
          <p14:tracePt t="54359" x="7861300" y="3114675"/>
          <p14:tracePt t="54364" x="7848600" y="3119438"/>
          <p14:tracePt t="54376" x="7821613" y="3141663"/>
          <p14:tracePt t="54384" x="7808913" y="3155950"/>
          <p14:tracePt t="54388" x="7804150" y="3163888"/>
          <p14:tracePt t="54396" x="7799388" y="3173413"/>
          <p14:tracePt t="54403" x="7789863" y="3178175"/>
          <p14:tracePt t="54412" x="7781925" y="3182938"/>
          <p14:tracePt t="54419" x="7772400" y="3200400"/>
          <p14:tracePt t="54431" x="7767638" y="3227388"/>
          <p14:tracePt t="54437" x="7767638" y="3254375"/>
          <p14:tracePt t="54448" x="7762875" y="3267075"/>
          <p14:tracePt t="54451" x="7754938" y="3289300"/>
          <p14:tracePt t="54459" x="7754938" y="3294063"/>
          <p14:tracePt t="54468" x="7754938" y="3313113"/>
          <p14:tracePt t="54475" x="7754938" y="3321050"/>
          <p14:tracePt t="54488" x="7754938" y="3325813"/>
          <p14:tracePt t="54493" x="7754938" y="3330575"/>
          <p14:tracePt t="54499" x="7754938" y="3340100"/>
          <p14:tracePt t="54689" x="7754938" y="3348038"/>
          <p14:tracePt t="54700" x="7750175" y="3365500"/>
          <p14:tracePt t="54711" x="7750175" y="3379788"/>
          <p14:tracePt t="54722" x="7750175" y="3384550"/>
          <p14:tracePt t="54781" x="7754938" y="3402013"/>
          <p14:tracePt t="54785" x="7789863" y="3411538"/>
          <p14:tracePt t="54793" x="7831138" y="3416300"/>
          <p14:tracePt t="54804" x="7858125" y="3416300"/>
          <p14:tracePt t="54812" x="7885113" y="3424238"/>
          <p14:tracePt t="54819" x="7912100" y="3429000"/>
          <p14:tracePt t="54834" x="7964488" y="3429000"/>
          <p14:tracePt t="54848" x="7991475" y="3429000"/>
          <p14:tracePt t="54853" x="8018463" y="3429000"/>
          <p14:tracePt t="54859" x="8040688" y="3429000"/>
          <p14:tracePt t="54870" x="8045450" y="3429000"/>
          <p14:tracePt t="54881" x="8054975" y="3429000"/>
          <p14:tracePt t="54884" x="8072438" y="3429000"/>
          <p14:tracePt t="54895" x="8086725" y="3429000"/>
          <p14:tracePt t="54902" x="8121650" y="3429000"/>
          <p14:tracePt t="54910" x="8158163" y="3429000"/>
          <p14:tracePt t="54916" x="8197850" y="3429000"/>
          <p14:tracePt t="54926" x="8207375" y="3429000"/>
          <p14:tracePt t="54931" x="8242300" y="3429000"/>
          <p14:tracePt t="54940" x="8269288" y="3429000"/>
          <p14:tracePt t="54952" x="8283575" y="3429000"/>
          <p14:tracePt t="54953" x="8310563" y="3429000"/>
          <p14:tracePt t="54968" x="8318500" y="3429000"/>
          <p14:tracePt t="55014" x="8323263" y="3424238"/>
          <p14:tracePt t="55029" x="8332788" y="3424238"/>
          <p14:tracePt t="55036" x="8337550" y="3424238"/>
          <p14:tracePt t="55051" x="8359775" y="3424238"/>
          <p14:tracePt t="55061" x="8364538" y="3419475"/>
          <p14:tracePt t="55067" x="8372475" y="3402013"/>
          <p14:tracePt t="55077" x="8382000" y="3389313"/>
          <p14:tracePt t="55084" x="8386763" y="3384550"/>
          <p14:tracePt t="55095" x="8386763" y="3379788"/>
          <p14:tracePt t="55101" x="8386763" y="3375025"/>
          <p14:tracePt t="55108" x="8386763" y="3362325"/>
          <p14:tracePt t="55115" x="8386763" y="3352800"/>
          <p14:tracePt t="55124" x="8386763" y="3348038"/>
          <p14:tracePt t="55130" x="8386763" y="3340100"/>
          <p14:tracePt t="55141" x="8386763" y="3335338"/>
          <p14:tracePt t="55157" x="8386763" y="3330575"/>
          <p14:tracePt t="55169" x="8386763" y="3313113"/>
          <p14:tracePt t="55173" x="8386763" y="3308350"/>
          <p14:tracePt t="55186" x="8382000" y="3298825"/>
          <p14:tracePt t="55260" x="8369300" y="3286125"/>
          <p14:tracePt t="55267" x="8350250" y="3281363"/>
          <p14:tracePt t="55274" x="8323263" y="3271838"/>
          <p14:tracePt t="55285" x="8269288" y="3267075"/>
          <p14:tracePt t="55292" x="8251825" y="3267075"/>
          <p14:tracePt t="55298" x="8224838" y="3267075"/>
          <p14:tracePt t="55309" x="8180388" y="3267075"/>
          <p14:tracePt t="55318" x="8131175" y="3267075"/>
          <p14:tracePt t="55324" x="8113713" y="3267075"/>
          <p14:tracePt t="55333" x="8077200" y="3267075"/>
          <p14:tracePt t="55341" x="8027988" y="3267075"/>
          <p14:tracePt t="55351" x="7969250" y="3267075"/>
          <p14:tracePt t="55354" x="7907338" y="3267075"/>
          <p14:tracePt t="55366" x="7858125" y="3276600"/>
          <p14:tracePt t="55373" x="7804150" y="3294063"/>
          <p14:tracePt t="55381" x="7799388" y="3298825"/>
          <p14:tracePt t="55388" x="7785100" y="3313113"/>
          <p14:tracePt t="55395" x="7781925" y="3316288"/>
          <p14:tracePt t="55403" x="7777163" y="3321050"/>
          <p14:tracePt t="55419" x="7772400" y="3343275"/>
          <p14:tracePt t="55427" x="7772400" y="3362325"/>
          <p14:tracePt t="55437" x="7772400" y="3375025"/>
          <p14:tracePt t="55445" x="7772400" y="3392488"/>
          <p14:tracePt t="55458" x="7781925" y="3441700"/>
          <p14:tracePt t="55472" x="7785100" y="3460750"/>
          <p14:tracePt t="55480" x="7808913" y="3473450"/>
          <p14:tracePt t="55484" x="7831138" y="3514725"/>
          <p14:tracePt t="55493" x="7835900" y="3517900"/>
          <p14:tracePt t="55497" x="7839075" y="3522663"/>
          <p14:tracePt t="55510" x="7843838" y="3527425"/>
          <p14:tracePt t="55517" x="7853363" y="3532188"/>
          <p14:tracePt t="55523" x="7861300" y="3532188"/>
          <p14:tracePt t="55534" x="7875588" y="3532188"/>
          <p14:tracePt t="55540" x="7893050" y="3532188"/>
          <p14:tracePt t="55555" x="7956550" y="3532188"/>
          <p14:tracePt t="55567" x="7974013" y="3532188"/>
          <p14:tracePt t="55571" x="8010525" y="3532188"/>
          <p14:tracePt t="55587" x="8094663" y="3532188"/>
          <p14:tracePt t="55595" x="8143875" y="3532188"/>
          <p14:tracePt t="55605" x="8158163" y="3532188"/>
          <p14:tracePt t="55612" x="8185150" y="3509963"/>
          <p14:tracePt t="55644" x="8189913" y="3505200"/>
          <p14:tracePt t="55651" x="8202613" y="3500438"/>
          <p14:tracePt t="55659" x="8202613" y="3495675"/>
          <p14:tracePt t="55667" x="8202613" y="3487738"/>
          <p14:tracePt t="55762" x="8220075" y="3478213"/>
          <p14:tracePt t="55770" x="8266113" y="3468688"/>
          <p14:tracePt t="55778" x="8315325" y="3468688"/>
          <p14:tracePt t="55789" x="8355013" y="3460750"/>
          <p14:tracePt t="55797" x="8391525" y="3455988"/>
          <p14:tracePt t="55803" x="8445500" y="3446463"/>
          <p14:tracePt t="55817" x="8539163" y="3446463"/>
          <p14:tracePt t="55832" x="8561388" y="3446463"/>
          <p14:tracePt t="55836" x="8597900" y="3446463"/>
          <p14:tracePt t="55842" x="8601075" y="3446463"/>
          <p14:tracePt t="55852" x="8605838" y="3446463"/>
          <p14:tracePt t="55859" x="8615363" y="3446463"/>
          <p14:tracePt t="55877" x="8637588" y="3446463"/>
          <p14:tracePt t="55885" x="8647113" y="3446463"/>
          <p14:tracePt t="55901" x="8650288" y="3446463"/>
          <p14:tracePt t="55910" x="8655050" y="3446463"/>
          <p14:tracePt t="55915" x="8664575" y="3446463"/>
          <p14:tracePt t="55923" x="8686800" y="3446463"/>
          <p14:tracePt t="55935" x="8704263" y="3446463"/>
          <p14:tracePt t="55940" x="8718550" y="3446463"/>
          <p14:tracePt t="55955" x="8763000" y="3438525"/>
          <p14:tracePt t="55967" x="8785225" y="3438525"/>
          <p14:tracePt t="55971" x="8829675" y="3429000"/>
          <p14:tracePt t="55988" x="8893175" y="3424238"/>
          <p14:tracePt t="55997" x="8915400" y="3416300"/>
          <p14:tracePt t="56005" x="8959850" y="3392488"/>
          <p14:tracePt t="56013" x="8986838" y="3384550"/>
          <p14:tracePt t="56024" x="9013825" y="3384550"/>
          <p14:tracePt t="56034" x="9028113" y="3384550"/>
          <p14:tracePt t="56044" x="9031288" y="3384550"/>
          <p14:tracePt t="56125" x="9036050" y="3384550"/>
          <p14:tracePt t="56130" x="9055100" y="3384550"/>
          <p14:tracePt t="56139" x="9067800" y="3384550"/>
          <p14:tracePt t="56148" x="9085263" y="3384550"/>
          <p14:tracePt t="56156" x="9112250" y="3384550"/>
          <p14:tracePt t="56167" x="9131300" y="3384550"/>
          <p14:tracePt t="56172" x="9153525" y="3384550"/>
          <p14:tracePt t="56187" x="9207500" y="3397250"/>
          <p14:tracePt t="56200" x="9220200" y="3397250"/>
          <p14:tracePt t="56204" x="9256713" y="3402013"/>
          <p14:tracePt t="56219" x="9278938" y="3402013"/>
          <p14:tracePt t="56226" x="9296400" y="3402013"/>
          <p14:tracePt t="56236" x="9309100" y="3402013"/>
          <p14:tracePt t="56245" x="9323388" y="3402013"/>
          <p14:tracePt t="56254" x="9367838" y="3411538"/>
          <p14:tracePt t="56260" x="9372600" y="3411538"/>
          <p14:tracePt t="56266" x="9394825" y="3411538"/>
          <p14:tracePt t="56275" x="9421813" y="3411538"/>
          <p14:tracePt t="56286" x="9448800" y="3411538"/>
          <p14:tracePt t="56291" x="9475788" y="3411538"/>
          <p14:tracePt t="56301" x="9488488" y="3411538"/>
          <p14:tracePt t="56305" x="9493250" y="3411538"/>
          <p14:tracePt t="56325" x="9502775" y="3411538"/>
          <p14:tracePt t="56334" x="9507538" y="3411538"/>
          <p14:tracePt t="56339" x="9525000" y="3411538"/>
          <p14:tracePt t="56356" x="9537700" y="3411538"/>
          <p14:tracePt t="56362" x="9556750" y="3411538"/>
          <p14:tracePt t="56371" x="9591675" y="3411538"/>
          <p14:tracePt t="56381" x="9618663" y="3411538"/>
          <p14:tracePt t="56386" x="9640888" y="3402013"/>
          <p14:tracePt t="56399" x="9659938" y="3402013"/>
          <p14:tracePt t="56403" x="9686925" y="3397250"/>
          <p14:tracePt t="56418" x="9726613" y="3397250"/>
          <p14:tracePt t="56428" x="9736138" y="3397250"/>
          <p14:tracePt t="56735" x="9753600" y="3397250"/>
          <p14:tracePt t="56748" x="9780588" y="3397250"/>
          <p14:tracePt t="56757" x="9820275" y="3389313"/>
          <p14:tracePt t="56771" x="9856788" y="3357563"/>
          <p14:tracePt t="56778" x="9888538" y="3335338"/>
          <p14:tracePt t="56790" x="9888538" y="3321050"/>
          <p14:tracePt t="56804" x="9896475" y="3294063"/>
          <p14:tracePt t="56811" x="9901238" y="3281363"/>
          <p14:tracePt t="56831" x="9915525" y="3263900"/>
          <p14:tracePt t="57094" x="9918700" y="3259138"/>
          <p14:tracePt t="57103" x="9906000" y="3254375"/>
          <p14:tracePt t="57112" x="9901238" y="3249613"/>
          <p14:tracePt t="57122" x="9896475" y="3249613"/>
          <p14:tracePt t="57159" x="9879013" y="3240088"/>
          <p14:tracePt t="57169" x="9874250" y="3236913"/>
          <p14:tracePt t="57189" x="9869488" y="3232150"/>
          <p14:tracePt t="57196" x="9866313" y="3227388"/>
          <p14:tracePt t="57204" x="9856788" y="3222625"/>
          <p14:tracePt t="57307" x="9852025" y="3222625"/>
          <p14:tracePt t="57316" x="9834563" y="3222625"/>
          <p14:tracePt t="57325" x="9817100" y="3213100"/>
          <p14:tracePt t="57342" x="9758363" y="3200400"/>
          <p14:tracePt t="57347" x="9709150" y="3182938"/>
          <p14:tracePt t="57358" x="9690100" y="3182938"/>
          <p14:tracePt t="57369" x="9578975" y="3163888"/>
          <p14:tracePt t="57382" x="9507538" y="3155950"/>
          <p14:tracePt t="57387" x="9436100" y="3155950"/>
          <p14:tracePt t="57395" x="9363075" y="3155950"/>
          <p14:tracePt t="57405" x="9291638" y="3155950"/>
          <p14:tracePt t="57414" x="9242425" y="3155950"/>
          <p14:tracePt t="57421" x="9207500" y="3155950"/>
          <p14:tracePt t="57428" x="9170988" y="3155950"/>
          <p14:tracePt t="57437" x="9131300" y="3151188"/>
          <p14:tracePt t="57447" x="9090025" y="3141663"/>
          <p14:tracePt t="57449" x="9085263" y="3141663"/>
          <p14:tracePt t="57478" x="9080500" y="3141663"/>
          <p14:tracePt t="57490" x="9040813" y="3133725"/>
          <p14:tracePt t="57502" x="9023350" y="3128963"/>
          <p14:tracePt t="57507" x="9018588" y="3128963"/>
          <p14:tracePt t="57521" x="8978900" y="3119438"/>
          <p14:tracePt t="57528" x="8955088" y="3114675"/>
          <p14:tracePt t="57532" x="8910638" y="3114675"/>
          <p14:tracePt t="57542" x="8883650" y="3114675"/>
          <p14:tracePt t="57548" x="8829675" y="3114675"/>
          <p14:tracePt t="57555" x="8758238" y="3114675"/>
          <p14:tracePt t="57568" x="8664575" y="3114675"/>
          <p14:tracePt t="57569" x="8570913" y="3114675"/>
          <p14:tracePt t="57581" x="8462963" y="3114675"/>
          <p14:tracePt t="57586" x="8364538" y="3114675"/>
          <p14:tracePt t="57595" x="8283575" y="3106738"/>
          <p14:tracePt t="57606" x="8197850" y="3106738"/>
          <p14:tracePt t="57617" x="8126413" y="3097213"/>
          <p14:tracePt t="57627" x="7978775" y="3079750"/>
          <p14:tracePt t="57640" x="7907338" y="3070225"/>
          <p14:tracePt t="57647" x="7843838" y="3070225"/>
          <p14:tracePt t="57653" x="7794625" y="3060700"/>
          <p14:tracePt t="57661" x="7759700" y="3060700"/>
          <p14:tracePt t="57668" x="7745413" y="3060700"/>
          <p14:tracePt t="57677" x="7708900" y="3060700"/>
          <p14:tracePt t="57684" x="7691438" y="3060700"/>
          <p14:tracePt t="57691" x="7656513" y="3060700"/>
          <p14:tracePt t="57703" x="7629525" y="3060700"/>
          <p14:tracePt t="57709" x="7593013" y="3060700"/>
          <p14:tracePt t="57718" x="7575550" y="3060700"/>
          <p14:tracePt t="57724" x="7561263" y="3060700"/>
          <p14:tracePt t="57737" x="7534275" y="3060700"/>
          <p14:tracePt t="57740" x="7516813" y="3060700"/>
          <p14:tracePt t="57750" x="7504113" y="3060700"/>
          <p14:tracePt t="57754" x="7467600" y="3060700"/>
          <p14:tracePt t="57764" x="7458075" y="3060700"/>
          <p14:tracePt t="57775" x="7445375" y="3052763"/>
          <p14:tracePt t="57787" x="7408863" y="3052763"/>
          <p14:tracePt t="57802" x="7381875" y="3052763"/>
          <p14:tracePt t="57815" x="7378700" y="3052763"/>
          <p14:tracePt t="57817" x="7359650" y="3052763"/>
          <p14:tracePt t="57830" x="7342188" y="3052763"/>
          <p14:tracePt t="57835" x="7337425" y="3057525"/>
          <p14:tracePt t="57843" x="7305675" y="3057525"/>
          <p14:tracePt t="57853" x="7292975" y="3057525"/>
          <p14:tracePt t="57859" x="7243763" y="3079750"/>
          <p14:tracePt t="57867" x="7229475" y="3111500"/>
          <p14:tracePt t="57877" x="7202488" y="3124200"/>
          <p14:tracePt t="57886" x="7158038" y="3146425"/>
          <p14:tracePt t="57890" x="7153275" y="3146425"/>
          <p14:tracePt t="57906" x="7099300" y="3168650"/>
          <p14:tracePt t="57916" x="7096125" y="3173413"/>
          <p14:tracePt t="57924" x="7081838" y="3187700"/>
          <p14:tracePt t="57930" x="7077075" y="3200400"/>
          <p14:tracePt t="57939" x="7077075" y="3209925"/>
          <p14:tracePt t="57949" x="7073900" y="3222625"/>
          <p14:tracePt t="57954" x="7073900" y="3232150"/>
          <p14:tracePt t="57968" x="7050088" y="3244850"/>
          <p14:tracePt t="57969" x="7046913" y="3259138"/>
          <p14:tracePt t="57982" x="7037388" y="3271838"/>
          <p14:tracePt t="57989" x="7019925" y="3286125"/>
          <p14:tracePt t="57995" x="6997700" y="3303588"/>
          <p14:tracePt t="58006" x="6992938" y="3313113"/>
          <p14:tracePt t="58013" x="6983413" y="3321050"/>
          <p14:tracePt t="58018" x="6970713" y="3335338"/>
          <p14:tracePt t="58048" x="6911975" y="3406775"/>
          <p14:tracePt t="58053" x="6884988" y="3446463"/>
          <p14:tracePt t="58061" x="6831013" y="3487738"/>
          <p14:tracePt t="58068" x="6804025" y="3500438"/>
          <p14:tracePt t="58077" x="6750050" y="3517900"/>
          <p14:tracePt t="58086" x="6732588" y="3532188"/>
          <p14:tracePt t="58089" x="6692900" y="3554413"/>
          <p14:tracePt t="58104" x="6629400" y="3581400"/>
          <p14:tracePt t="58107" x="6562725" y="3608388"/>
          <p14:tracePt t="58119" x="6499225" y="3635375"/>
          <p14:tracePt t="58124" x="6437313" y="3662363"/>
          <p14:tracePt t="58131" x="6383338" y="3689350"/>
          <p14:tracePt t="58142" x="6329363" y="3716338"/>
          <p14:tracePt t="58150" x="6288088" y="3743325"/>
          <p14:tracePt t="58156" x="6284913" y="3746500"/>
          <p14:tracePt t="58166" x="6248400" y="3765550"/>
          <p14:tracePt t="58175" x="6243638" y="3773488"/>
          <p14:tracePt t="58185" x="6238875" y="3783013"/>
          <p14:tracePt t="58196" x="6238875" y="3800475"/>
          <p14:tracePt t="58204" x="6238875" y="3805238"/>
          <p14:tracePt t="58211" x="6235700" y="3819525"/>
          <p14:tracePt t="58219" x="6235700" y="3836988"/>
          <p14:tracePt t="58231" x="6235700" y="3849688"/>
          <p14:tracePt t="58236" x="6235700" y="3859213"/>
          <p14:tracePt t="58245" x="6235700" y="3873500"/>
          <p14:tracePt t="58254" x="6235700" y="3881438"/>
          <p14:tracePt t="58263" x="6235700" y="3903663"/>
          <p14:tracePt t="58269" x="6235700" y="3922713"/>
          <p14:tracePt t="58277" x="6235700" y="3935413"/>
          <p14:tracePt t="58288" x="6235700" y="3944938"/>
          <p14:tracePt t="58289" x="6226175" y="3957638"/>
          <p14:tracePt t="58306" x="6226175" y="4002088"/>
          <p14:tracePt t="58319" x="6226175" y="4029075"/>
          <p14:tracePt t="58323" x="6226175" y="4043363"/>
          <p14:tracePt t="58333" x="6226175" y="4070350"/>
          <p14:tracePt t="58343" x="6226175" y="4078288"/>
          <p14:tracePt t="58349" x="6226175" y="4097338"/>
          <p14:tracePt t="58356" x="6230938" y="4146550"/>
          <p14:tracePt t="58365" x="6230938" y="4151313"/>
          <p14:tracePt t="58373" x="6235700" y="4168775"/>
          <p14:tracePt t="58382" x="6243638" y="4181475"/>
          <p14:tracePt t="58389" x="6253163" y="4186238"/>
          <p14:tracePt t="58396" x="6261100" y="4203700"/>
          <p14:tracePt t="58404" x="6265863" y="4227513"/>
          <p14:tracePt t="58411" x="6265863" y="4230688"/>
          <p14:tracePt t="58419" x="6280150" y="4249738"/>
          <p14:tracePt t="58426" x="6280150" y="4254500"/>
          <p14:tracePt t="58436" x="6280150" y="4262438"/>
          <p14:tracePt t="58446" x="6284913" y="4267200"/>
          <p14:tracePt t="58449" x="6284913" y="4276725"/>
          <p14:tracePt t="58461" x="6284913" y="4284663"/>
          <p14:tracePt t="58469" x="6297613" y="4298950"/>
          <p14:tracePt t="58504" x="6297613" y="4303713"/>
          <p14:tracePt t="58525" x="6297613" y="4321175"/>
          <p14:tracePt t="58533" x="6297613" y="4325938"/>
          <p14:tracePt t="58543" x="6315075" y="4338638"/>
          <p14:tracePt t="58556" x="6315075" y="4343400"/>
          <p14:tracePt t="58613" x="6324600" y="4360863"/>
          <p14:tracePt t="58620" x="6356350" y="4383088"/>
          <p14:tracePt t="58626" x="6388100" y="4406900"/>
          <p14:tracePt t="58636" x="6405563" y="4419600"/>
          <p14:tracePt t="58644" x="6418263" y="4419600"/>
          <p14:tracePt t="58650" x="6450013" y="4441825"/>
          <p14:tracePt t="58662" x="6454775" y="4446588"/>
          <p14:tracePt t="58670" x="6464300" y="4451350"/>
          <p14:tracePt t="58676" x="6489700" y="4459288"/>
          <p14:tracePt t="58687" x="6494463" y="4459288"/>
          <p14:tracePt t="58706" x="6513513" y="4459288"/>
          <p14:tracePt t="58723" x="6570663" y="4473575"/>
          <p14:tracePt t="58734" x="6589713" y="4473575"/>
          <p14:tracePt t="58743" x="6616700" y="4478338"/>
          <p14:tracePt t="58750" x="6634163" y="4478338"/>
          <p14:tracePt t="58755" x="6669088" y="4478338"/>
          <p14:tracePt t="58767" x="6710363" y="4486275"/>
          <p14:tracePt t="58769" x="6750050" y="4495800"/>
          <p14:tracePt t="58782" x="6799263" y="4505325"/>
          <p14:tracePt t="58790" x="6848475" y="4505325"/>
          <p14:tracePt t="58795" x="6884988" y="4505325"/>
          <p14:tracePt t="58804" x="6921500" y="4505325"/>
          <p14:tracePt t="58812" x="6946900" y="4505325"/>
          <p14:tracePt t="58820" x="6983413" y="4505325"/>
          <p14:tracePt t="58830" x="7019925" y="4505325"/>
          <p14:tracePt t="58836" x="7059613" y="4505325"/>
          <p14:tracePt t="58846" x="7096125" y="4505325"/>
          <p14:tracePt t="58848" x="7145338" y="4505325"/>
          <p14:tracePt t="58860" x="7202488" y="4505325"/>
          <p14:tracePt t="58868" x="7275513" y="4505325"/>
          <p14:tracePt t="58875" x="7346950" y="4505325"/>
          <p14:tracePt t="58887" x="7408863" y="4505325"/>
          <p14:tracePt t="58893" x="7458075" y="4505325"/>
          <p14:tracePt t="58906" x="7467600" y="4500563"/>
          <p14:tracePt t="58908" x="7477125" y="4500563"/>
          <p14:tracePt t="58956" x="7485063" y="4500563"/>
          <p14:tracePt t="58975" x="7548563" y="4495800"/>
          <p14:tracePt t="58981" x="7570788" y="4486275"/>
          <p14:tracePt t="58985" x="7597775" y="4483100"/>
          <p14:tracePt t="58993" x="7632700" y="4483100"/>
          <p14:tracePt t="59007" x="7637463" y="4483100"/>
          <p14:tracePt t="59023" x="7659688" y="4473575"/>
          <p14:tracePt t="59033" x="7664450" y="4468813"/>
          <p14:tracePt t="59042" x="7678738" y="4468813"/>
          <p14:tracePt t="59046" x="7696200" y="4464050"/>
          <p14:tracePt t="59056" x="7723188" y="4456113"/>
          <p14:tracePt t="59060" x="7754938" y="4441825"/>
          <p14:tracePt t="59066" x="7781925" y="4441825"/>
          <p14:tracePt t="59073" x="7808913" y="4432300"/>
          <p14:tracePt t="59081" x="7848600" y="4429125"/>
          <p14:tracePt t="59093" x="7875588" y="4419600"/>
          <p14:tracePt t="59102" x="7902575" y="4414838"/>
          <p14:tracePt t="59136" x="7907338" y="4414838"/>
          <p14:tracePt t="59145" x="7920038" y="4406900"/>
          <p14:tracePt t="59156" x="7964488" y="4392613"/>
          <p14:tracePt t="59166" x="7983538" y="4387850"/>
          <p14:tracePt t="59173" x="7991475" y="4387850"/>
          <p14:tracePt t="59187" x="8005763" y="4383088"/>
          <p14:tracePt t="59266" x="8018463" y="4375150"/>
          <p14:tracePt t="59273" x="8032750" y="4360863"/>
          <p14:tracePt t="59281" x="8045450" y="4356100"/>
          <p14:tracePt t="59293" x="8064500" y="4343400"/>
          <p14:tracePt t="59301" x="8077200" y="4330700"/>
          <p14:tracePt t="59308" x="8089900" y="4316413"/>
          <p14:tracePt t="59321" x="8104188" y="4311650"/>
          <p14:tracePt t="59322" x="8108950" y="4306888"/>
          <p14:tracePt t="59340" x="8135938" y="4279900"/>
          <p14:tracePt t="59347" x="8143875" y="4271963"/>
          <p14:tracePt t="59359" x="8148638" y="4267200"/>
          <p14:tracePt t="59366" x="8153400" y="4257675"/>
          <p14:tracePt t="59374" x="8158163" y="4254500"/>
          <p14:tracePt t="59388" x="8170863" y="4235450"/>
          <p14:tracePt t="59398" x="8175625" y="4230688"/>
          <p14:tracePt t="59403" x="8180388" y="4222750"/>
          <p14:tracePt t="59412" x="8180388" y="4208463"/>
          <p14:tracePt t="59423" x="8189913" y="4195763"/>
          <p14:tracePt t="59426" x="8189913" y="4191000"/>
          <p14:tracePt t="59443" x="8189913" y="4181475"/>
          <p14:tracePt t="59455" x="8189913" y="4178300"/>
          <p14:tracePt t="59493" x="8189913" y="4173538"/>
          <p14:tracePt t="59503" x="8189913" y="4164013"/>
          <p14:tracePt t="59508" x="8189913" y="4159250"/>
          <p14:tracePt t="59521" x="8185150" y="4151313"/>
          <p14:tracePt t="59523" x="8175625" y="4137025"/>
          <p14:tracePt t="59538" x="8166100" y="4127500"/>
          <p14:tracePt t="59546" x="8162925" y="4124325"/>
          <p14:tracePt t="59601" x="8158163" y="4110038"/>
          <p14:tracePt t="59603" x="8135938" y="4087813"/>
          <p14:tracePt t="59612" x="8116888" y="4075113"/>
          <p14:tracePt t="59622" x="8094663" y="4060825"/>
          <p14:tracePt t="59626" x="8086725" y="4056063"/>
          <p14:tracePt t="59637" x="8072438" y="4038600"/>
          <p14:tracePt t="59646" x="8040688" y="4021138"/>
          <p14:tracePt t="59651" x="8013700" y="4016375"/>
          <p14:tracePt t="59661" x="7961313" y="3989388"/>
          <p14:tracePt t="59671" x="7934325" y="3979863"/>
          <p14:tracePt t="59677" x="7893050" y="3975100"/>
          <p14:tracePt t="59690" x="7839075" y="3967163"/>
          <p14:tracePt t="59711" x="7705725" y="3949700"/>
          <p14:tracePt t="59717" x="7632700" y="3949700"/>
          <p14:tracePt t="59728" x="7561263" y="3949700"/>
          <p14:tracePt t="59735" x="7485063" y="3940175"/>
          <p14:tracePt t="59743" x="7413625" y="3930650"/>
          <p14:tracePt t="59749" x="7351713" y="3922713"/>
          <p14:tracePt t="59766" x="7292975" y="3922713"/>
          <p14:tracePt t="59771" x="7194550" y="3913188"/>
          <p14:tracePt t="59780" x="7158038" y="3913188"/>
          <p14:tracePt t="59788" x="7118350" y="3913188"/>
          <p14:tracePt t="59796" x="7081838" y="3913188"/>
          <p14:tracePt t="59807" x="7046913" y="3913188"/>
          <p14:tracePt t="59815" x="7010400" y="3913188"/>
          <p14:tracePt t="59820" x="6997700" y="3922713"/>
          <p14:tracePt t="59828" x="6992938" y="3925888"/>
          <p14:tracePt t="59834" x="6978650" y="3940175"/>
          <p14:tracePt t="59843" x="6965950" y="3944938"/>
          <p14:tracePt t="59852" x="6965950" y="3949700"/>
          <p14:tracePt t="59859" x="6961188" y="3952875"/>
          <p14:tracePt t="59875" x="6961188" y="3967163"/>
          <p14:tracePt t="59889" x="6956425" y="3975100"/>
          <p14:tracePt t="59890" x="6956425" y="4002088"/>
          <p14:tracePt t="59904" x="6956425" y="4011613"/>
          <p14:tracePt t="59908" x="6951663" y="4021138"/>
          <p14:tracePt t="59913" x="6943725" y="4033838"/>
          <p14:tracePt t="59931" x="6943725" y="4038600"/>
          <p14:tracePt t="59945" x="6943725" y="4043363"/>
          <p14:tracePt t="59957" x="6943725" y="4048125"/>
          <p14:tracePt t="59970" x="6943725" y="4051300"/>
          <p14:tracePt t="59980" x="6943725" y="4060825"/>
          <p14:tracePt t="59987" x="6943725" y="4065588"/>
          <p14:tracePt t="59995" x="6943725" y="4070350"/>
          <p14:tracePt t="60024" x="6943725" y="4087813"/>
          <p14:tracePt t="60045" x="6943725" y="4097338"/>
          <p14:tracePt t="60052" x="6943725" y="4102100"/>
          <p14:tracePt t="60464" x="6943725" y="4110038"/>
          <p14:tracePt t="60474" x="6943725" y="4114800"/>
          <p14:tracePt t="60483" x="6961188" y="4127500"/>
          <p14:tracePt t="60492" x="6973888" y="4141788"/>
          <p14:tracePt t="60506" x="7019925" y="4191000"/>
          <p14:tracePt t="60520" x="7023100" y="4191000"/>
          <p14:tracePt t="60529" x="7037388" y="4203700"/>
          <p14:tracePt t="61521" x="7037388" y="4191000"/>
          <p14:tracePt t="63710" x="7037388" y="4181475"/>
          <p14:tracePt t="63723" x="7050088" y="4168775"/>
          <p14:tracePt t="63732" x="7077075" y="4159250"/>
          <p14:tracePt t="63739" x="7091363" y="4146550"/>
          <p14:tracePt t="63741" x="7096125" y="4141788"/>
          <p14:tracePt t="63749" x="7108825" y="4137025"/>
          <p14:tracePt t="63795" x="7108825" y="4132263"/>
          <p14:tracePt t="63810" x="7113588" y="4127500"/>
          <p14:tracePt t="63817" x="7118350" y="4124325"/>
          <p14:tracePt t="63826" x="7140575" y="4114800"/>
          <p14:tracePt t="64065" x="7162800" y="4110038"/>
          <p14:tracePt t="64909" x="7167563" y="4110038"/>
          <p14:tracePt t="64922" x="7189788" y="4110038"/>
          <p14:tracePt t="64930" x="7216775" y="4110038"/>
          <p14:tracePt t="64940" x="7229475" y="4110038"/>
          <p14:tracePt t="64945" x="7239000" y="4110038"/>
          <p14:tracePt t="64997" x="7243763" y="4110038"/>
          <p14:tracePt t="65005" x="7256463" y="4110038"/>
          <p14:tracePt t="65012" x="7283450" y="4110038"/>
          <p14:tracePt t="65017" x="7327900" y="4110038"/>
          <p14:tracePt t="65026" x="7364413" y="4110038"/>
          <p14:tracePt t="65035" x="7386638" y="4110038"/>
          <p14:tracePt t="65043" x="7404100" y="4110038"/>
          <p14:tracePt t="65052" x="7423150" y="4110038"/>
          <p14:tracePt t="65060" x="7435850" y="4110038"/>
          <p14:tracePt t="65131" x="7440613" y="4110038"/>
          <p14:tracePt t="65139" x="7445375" y="4110038"/>
          <p14:tracePt t="65146" x="7450138" y="4110038"/>
          <p14:tracePt t="65154" x="7462838" y="4110038"/>
          <p14:tracePt t="65162" x="7472363" y="4110038"/>
          <p14:tracePt t="65173" x="7477125" y="4110038"/>
          <p14:tracePt t="65178" x="7504113" y="4110038"/>
          <p14:tracePt t="65196" x="7507288" y="4110038"/>
          <p14:tracePt t="65202" x="7512050" y="4110038"/>
          <p14:tracePt t="65212" x="7521575" y="4110038"/>
          <p14:tracePt t="65219" x="7534275" y="4110038"/>
          <p14:tracePt t="65226" x="7543800" y="4110038"/>
          <p14:tracePt t="65233" x="7556500" y="4110038"/>
          <p14:tracePt t="65442" x="7575550" y="4110038"/>
          <p14:tracePt t="65450" x="7597775" y="4114800"/>
          <p14:tracePt t="65461" x="7607300" y="4124325"/>
          <p14:tracePt t="65470" x="7620000" y="4124325"/>
          <p14:tracePt t="65477" x="7629525" y="4124325"/>
          <p14:tracePt t="65483" x="7637463" y="4124325"/>
          <p14:tracePt t="65496" x="7651750" y="4124325"/>
          <p14:tracePt t="65501" x="7659688" y="4124325"/>
          <p14:tracePt t="65511" x="7664450" y="4124325"/>
          <p14:tracePt t="65518" x="7669213" y="4124325"/>
          <p14:tracePt t="65525" x="7678738" y="4124325"/>
          <p14:tracePt t="65544" x="7683500" y="4124325"/>
          <p14:tracePt t="65546" x="7691438" y="4124325"/>
          <p14:tracePt t="65555" x="7696200" y="4124325"/>
          <p14:tracePt t="65565" x="7700963" y="4124325"/>
          <p14:tracePt t="65569" x="7705725" y="4124325"/>
          <p14:tracePt t="65645" x="7708900" y="4124325"/>
          <p14:tracePt t="65653" x="7713663" y="4124325"/>
          <p14:tracePt t="65658" x="7735888" y="4124325"/>
          <p14:tracePt t="65676" x="7767638" y="4124325"/>
          <p14:tracePt t="65684" x="7781925" y="4124325"/>
          <p14:tracePt t="65691" x="7789863" y="4124325"/>
          <p14:tracePt t="65698" x="7812088" y="4124325"/>
          <p14:tracePt t="65708" x="7821613" y="4124325"/>
          <p14:tracePt t="65718" x="7843838" y="4124325"/>
          <p14:tracePt t="65732" x="7861300" y="4124325"/>
          <p14:tracePt t="65759" x="7866063" y="4124325"/>
          <p14:tracePt t="65762" x="7870825" y="4127500"/>
          <p14:tracePt t="65812" x="7875588" y="4127500"/>
          <p14:tracePt t="65820" x="7897813" y="4127500"/>
          <p14:tracePt t="65828" x="7912100" y="4132263"/>
          <p14:tracePt t="65834" x="7915275" y="4132263"/>
          <p14:tracePt t="65843" x="7920038" y="4137025"/>
          <p14:tracePt t="65851" x="7929563" y="4137025"/>
          <p14:tracePt t="65860" x="7937500" y="4137025"/>
          <p14:tracePt t="65867" x="7951788" y="4137025"/>
          <p14:tracePt t="65876" x="7956550" y="4137025"/>
          <p14:tracePt t="65893" x="7964488" y="4137025"/>
          <p14:tracePt t="65899" x="7969250" y="4137025"/>
          <p14:tracePt t="65910" x="7996238" y="4137025"/>
          <p14:tracePt t="65913" x="8005763" y="4137025"/>
          <p14:tracePt t="65928" x="8023225" y="4137025"/>
          <p14:tracePt t="65932" x="8050213" y="4137025"/>
          <p14:tracePt t="65939" x="8086725" y="4137025"/>
          <p14:tracePt t="65949" x="8140700" y="4146550"/>
          <p14:tracePt t="65953" x="8175625" y="4146550"/>
          <p14:tracePt t="65963" x="8224838" y="4154488"/>
          <p14:tracePt t="65975" x="8251825" y="4164013"/>
          <p14:tracePt t="65980" x="8266113" y="4164013"/>
          <p14:tracePt t="65988" x="8274050" y="4168775"/>
          <p14:tracePt t="65998" x="8283575" y="4168775"/>
          <p14:tracePt t="66014" x="8318500" y="4191000"/>
          <p14:tracePt t="66021" x="8350250" y="4203700"/>
          <p14:tracePt t="66029" x="8369300" y="4208463"/>
          <p14:tracePt t="66035" x="8382000" y="4217988"/>
          <p14:tracePt t="66043" x="8399463" y="4217988"/>
          <p14:tracePt t="66092" x="8377238" y="4213225"/>
          <p14:tracePt t="66101" x="8359775" y="4213225"/>
          <p14:tracePt t="66108" x="8315325" y="4208463"/>
          <p14:tracePt t="66116" x="8283575" y="4191000"/>
          <p14:tracePt t="66121" x="8234363" y="4181475"/>
          <p14:tracePt t="66133" x="8193088" y="4181475"/>
          <p14:tracePt t="66142" x="8158163" y="4178300"/>
          <p14:tracePt t="66148" x="8108950" y="4178300"/>
          <p14:tracePt t="66160" x="8072438" y="4178300"/>
          <p14:tracePt t="66162" x="8023225" y="4178300"/>
          <p14:tracePt t="66172" x="8005763" y="4178300"/>
          <p14:tracePt t="66182" x="7969250" y="4178300"/>
          <p14:tracePt t="66187" x="7956550" y="4178300"/>
          <p14:tracePt t="66199" x="7920038" y="4178300"/>
          <p14:tracePt t="66201" x="7915275" y="4178300"/>
          <p14:tracePt t="66212" x="7897813" y="4181475"/>
          <p14:tracePt t="66222" x="7885113" y="4181475"/>
          <p14:tracePt t="66226" x="7858125" y="4181475"/>
          <p14:tracePt t="66238" x="7848600" y="4181475"/>
          <p14:tracePt t="66245" x="7804150" y="4191000"/>
          <p14:tracePt t="66252" x="7789863" y="4191000"/>
          <p14:tracePt t="66262" x="7762875" y="4191000"/>
          <p14:tracePt t="66265" x="7727950" y="4191000"/>
          <p14:tracePt t="66276" x="7713663" y="4195763"/>
          <p14:tracePt t="66284" x="7705725" y="4203700"/>
          <p14:tracePt t="66292" x="7691438" y="4203700"/>
          <p14:tracePt t="66298" x="7673975" y="4203700"/>
          <p14:tracePt t="66313" x="7620000" y="4208463"/>
          <p14:tracePt t="66336" x="7556500" y="4208463"/>
          <p14:tracePt t="66341" x="7526338" y="4227513"/>
          <p14:tracePt t="66351" x="7499350" y="4230688"/>
          <p14:tracePt t="66355" x="7485063" y="4230688"/>
          <p14:tracePt t="66365" x="7467600" y="4240213"/>
          <p14:tracePt t="66375" x="7440613" y="4244975"/>
          <p14:tracePt t="66455" x="7435850" y="4249738"/>
          <p14:tracePt t="66459" x="7427913" y="4262438"/>
          <p14:tracePt t="66466" x="7427913" y="4267200"/>
          <p14:tracePt t="66474" x="7427913" y="4276725"/>
          <p14:tracePt t="66484" x="7427913" y="4298950"/>
          <p14:tracePt t="66495" x="7427913" y="4306888"/>
          <p14:tracePt t="66502" x="7427913" y="4325938"/>
          <p14:tracePt t="66517" x="7445375" y="4352925"/>
          <p14:tracePt t="66527" x="7450138" y="4356100"/>
          <p14:tracePt t="66581" x="7472363" y="4365625"/>
          <p14:tracePt t="66588" x="7512050" y="4370388"/>
          <p14:tracePt t="66597" x="7561263" y="4379913"/>
          <p14:tracePt t="66601" x="7580313" y="4379913"/>
          <p14:tracePt t="66612" x="7615238" y="4379913"/>
          <p14:tracePt t="66621" x="7664450" y="4387850"/>
          <p14:tracePt t="66625" x="7718425" y="4397375"/>
          <p14:tracePt t="66636" x="7754938" y="4397375"/>
          <p14:tracePt t="66643" x="7767638" y="4402138"/>
          <p14:tracePt t="66651" x="7777163" y="4402138"/>
          <p14:tracePt t="66662" x="7781925" y="4402138"/>
          <p14:tracePt t="66667" x="7794625" y="4402138"/>
          <p14:tracePt t="66677" x="7804150" y="4402138"/>
          <p14:tracePt t="66683" x="7816850" y="4402138"/>
          <p14:tracePt t="66693" x="7821613" y="4402138"/>
          <p14:tracePt t="66699" x="7853363" y="4402138"/>
          <p14:tracePt t="66705" x="7866063" y="4402138"/>
          <p14:tracePt t="66718" x="7893050" y="4402138"/>
          <p14:tracePt t="66728" x="7929563" y="4402138"/>
          <p14:tracePt t="66733" x="7974013" y="4402138"/>
          <p14:tracePt t="66749" x="8013700" y="4402138"/>
          <p14:tracePt t="66757" x="8032750" y="4402138"/>
          <p14:tracePt t="66767" x="8054975" y="4392613"/>
          <p14:tracePt t="66771" x="8081963" y="4392613"/>
          <p14:tracePt t="66782" x="8089900" y="4392613"/>
          <p14:tracePt t="66795" x="8140700" y="4379913"/>
          <p14:tracePt t="66804" x="8158163" y="4379913"/>
          <p14:tracePt t="66820" x="8185150" y="4379913"/>
          <p14:tracePt t="66834" x="8197850" y="4379913"/>
          <p14:tracePt t="66844" x="8207375" y="4379913"/>
          <p14:tracePt t="66853" x="8220075" y="4379913"/>
          <p14:tracePt t="66859" x="8247063" y="4379913"/>
          <p14:tracePt t="66869" x="8266113" y="4379913"/>
          <p14:tracePt t="66879" x="8278813" y="4379913"/>
          <p14:tracePt t="66883" x="8305800" y="4379913"/>
          <p14:tracePt t="66894" x="8315325" y="4375150"/>
          <p14:tracePt t="66900" x="8337550" y="4375150"/>
          <p14:tracePt t="66907" x="8372475" y="4375150"/>
          <p14:tracePt t="66915" x="8382000" y="4375150"/>
          <p14:tracePt t="66921" x="8386763" y="4375150"/>
          <p14:tracePt t="66933" x="8391525" y="4375150"/>
          <p14:tracePt t="66947" x="8408988" y="4375150"/>
          <p14:tracePt t="66959" x="8421688" y="4370388"/>
          <p14:tracePt t="66961" x="8458200" y="4370388"/>
          <p14:tracePt t="66972" x="8485188" y="4370388"/>
          <p14:tracePt t="66980" x="8521700" y="4370388"/>
          <p14:tracePt t="66987" x="8570913" y="4360863"/>
          <p14:tracePt t="66998" x="8620125" y="4360863"/>
          <p14:tracePt t="67004" x="8655050" y="4360863"/>
          <p14:tracePt t="67023" x="8696325" y="4352925"/>
          <p14:tracePt t="67028" x="8713788" y="4352925"/>
          <p14:tracePt t="67041" x="8731250" y="4352925"/>
          <p14:tracePt t="67045" x="8745538" y="4352925"/>
          <p14:tracePt t="67053" x="8750300" y="4352925"/>
          <p14:tracePt t="67066" x="8753475" y="4352925"/>
          <p14:tracePt t="67085" x="8767763" y="4352925"/>
          <p14:tracePt t="67089" x="8785225" y="4352925"/>
          <p14:tracePt t="67102" x="8794750" y="4352925"/>
          <p14:tracePt t="67111" x="8821738" y="4352925"/>
          <p14:tracePt t="67116" x="8843963" y="4348163"/>
          <p14:tracePt t="67130" x="8848725" y="4348163"/>
          <p14:tracePt t="67132" x="8851900" y="4348163"/>
          <p14:tracePt t="67365" x="8856663" y="4348163"/>
          <p14:tracePt t="67373" x="8875713" y="4348163"/>
          <p14:tracePt t="67384" x="8902700" y="4338638"/>
          <p14:tracePt t="67392" x="8924925" y="4333875"/>
          <p14:tracePt t="67394" x="8942388" y="4333875"/>
          <p14:tracePt t="67397" x="8978900" y="4325938"/>
          <p14:tracePt t="67406" x="8991600" y="4321175"/>
          <p14:tracePt t="67415" x="9004300" y="4311650"/>
          <p14:tracePt t="67428" x="9023350" y="4311650"/>
          <p14:tracePt t="67537" x="9031288" y="4311650"/>
          <p14:tracePt t="67545" x="9040813" y="4311650"/>
          <p14:tracePt t="67553" x="9050338" y="4311650"/>
          <p14:tracePt t="67575" x="9067800" y="4316413"/>
          <p14:tracePt t="67715" x="9077325" y="4316413"/>
          <p14:tracePt t="67724" x="9080500" y="4316413"/>
          <p14:tracePt t="67734" x="9090025" y="4316413"/>
          <p14:tracePt t="67747" x="9104313" y="4316413"/>
          <p14:tracePt t="67784" x="9107488" y="4316413"/>
          <p14:tracePt t="67792" x="9117013" y="4316413"/>
          <p14:tracePt t="67803" x="9117013" y="4276725"/>
          <p14:tracePt t="67811" x="9090025" y="4227513"/>
          <p14:tracePt t="67820" x="9085263" y="4208463"/>
          <p14:tracePt t="67832" x="9067800" y="4168775"/>
          <p14:tracePt t="67833" x="9067800" y="4151313"/>
          <p14:tracePt t="67846" x="9067800" y="4146550"/>
          <p14:tracePt t="67852" x="9067800" y="4137025"/>
          <p14:tracePt t="67857" x="9067800" y="4114800"/>
          <p14:tracePt t="67868" x="9067800" y="4105275"/>
          <p14:tracePt t="67877" x="9067800" y="4092575"/>
          <p14:tracePt t="67883" x="9055100" y="4087813"/>
          <p14:tracePt t="67897" x="9036050" y="4056063"/>
          <p14:tracePt t="67908" x="9023350" y="4043363"/>
          <p14:tracePt t="67914" x="9013825" y="4033838"/>
          <p14:tracePt t="67921" x="8964613" y="4021138"/>
          <p14:tracePt t="67933" x="8951913" y="4006850"/>
          <p14:tracePt t="67942" x="8915400" y="3994150"/>
          <p14:tracePt t="67949" x="8902700" y="3984625"/>
          <p14:tracePt t="67956" x="8851900" y="3962400"/>
          <p14:tracePt t="67962" x="8821738" y="3940175"/>
          <p14:tracePt t="67976" x="8812213" y="3930650"/>
          <p14:tracePt t="67983" x="8789988" y="3930650"/>
          <p14:tracePt t="67994" x="8772525" y="3925888"/>
          <p14:tracePt t="68004" x="8763000" y="3922713"/>
          <p14:tracePt t="68012" x="8736013" y="3913188"/>
          <p14:tracePt t="68025" x="8726488" y="3908425"/>
          <p14:tracePt t="68032" x="8713788" y="3895725"/>
          <p14:tracePt t="68038" x="8686800" y="3895725"/>
          <p14:tracePt t="68045" x="8659813" y="3890963"/>
          <p14:tracePt t="68053" x="8620125" y="3873500"/>
          <p14:tracePt t="68057" x="8597900" y="3873500"/>
          <p14:tracePt t="68065" x="8551863" y="3859213"/>
          <p14:tracePt t="68073" x="8524875" y="3849688"/>
          <p14:tracePt t="68086" x="8470900" y="3841750"/>
          <p14:tracePt t="68093" x="8413750" y="3832225"/>
          <p14:tracePt t="68101" x="8350250" y="3822700"/>
          <p14:tracePt t="68116" x="8288338" y="3814763"/>
          <p14:tracePt t="68130" x="8269288" y="3814763"/>
          <p14:tracePt t="68165" x="8247063" y="3810000"/>
          <p14:tracePt t="68174" x="8229600" y="3800475"/>
          <p14:tracePt t="68179" x="8202613" y="3800475"/>
          <p14:tracePt t="68189" x="8189913" y="3797300"/>
          <p14:tracePt t="68196" x="8170863" y="3797300"/>
          <p14:tracePt t="68203" x="8153400" y="3797300"/>
          <p14:tracePt t="68214" x="8140700" y="3797300"/>
          <p14:tracePt t="68219" x="8121650" y="3797300"/>
          <p14:tracePt t="68227" x="8086725" y="3800475"/>
          <p14:tracePt t="68239" x="8081963" y="3800475"/>
          <p14:tracePt t="68245" x="8064500" y="3805238"/>
          <p14:tracePt t="68252" x="8037513" y="3805238"/>
          <p14:tracePt t="68266" x="7969250" y="3819525"/>
          <p14:tracePt t="68279" x="7934325" y="3819525"/>
          <p14:tracePt t="68285" x="7902575" y="3841750"/>
          <p14:tracePt t="68293" x="7875588" y="3849688"/>
          <p14:tracePt t="68301" x="7861300" y="3863975"/>
          <p14:tracePt t="68315" x="7821613" y="3876675"/>
          <p14:tracePt t="68326" x="7816850" y="3881438"/>
          <p14:tracePt t="68334" x="7789863" y="3895725"/>
          <p14:tracePt t="68337" x="7777163" y="3908425"/>
          <p14:tracePt t="68359" x="7772400" y="3913188"/>
          <p14:tracePt t="68364" x="7762875" y="3922713"/>
          <p14:tracePt t="68374" x="7754938" y="3930650"/>
          <p14:tracePt t="68381" x="7735888" y="3940175"/>
          <p14:tracePt t="68388" x="7718425" y="3949700"/>
          <p14:tracePt t="68399" x="7708900" y="3949700"/>
          <p14:tracePt t="68401" x="7696200" y="3952875"/>
          <p14:tracePt t="68412" x="7664450" y="3967163"/>
          <p14:tracePt t="68421" x="7656513" y="3975100"/>
          <p14:tracePt t="68426" x="7646988" y="3984625"/>
          <p14:tracePt t="68436" x="7642225" y="3998913"/>
          <p14:tracePt t="68445" x="7632700" y="4016375"/>
          <p14:tracePt t="68451" x="7624763" y="4025900"/>
          <p14:tracePt t="68465" x="7624763" y="4051300"/>
          <p14:tracePt t="68466" x="7624763" y="4070350"/>
          <p14:tracePt t="68477" x="7624763" y="4083050"/>
          <p14:tracePt t="68485" x="7624763" y="4087813"/>
          <p14:tracePt t="68490" x="7620000" y="4097338"/>
          <p14:tracePt t="68510" x="7620000" y="4102100"/>
          <p14:tracePt t="68517" x="7620000" y="4119563"/>
          <p14:tracePt t="68526" x="7620000" y="4132263"/>
          <p14:tracePt t="68531" x="7620000" y="4137025"/>
          <p14:tracePt t="68540" x="7620000" y="4154488"/>
          <p14:tracePt t="68550" x="7624763" y="4173538"/>
          <p14:tracePt t="68553" x="7632700" y="4186238"/>
          <p14:tracePt t="68563" x="7646988" y="4200525"/>
          <p14:tracePt t="68575" x="7659688" y="4217988"/>
          <p14:tracePt t="68578" x="7664450" y="4222750"/>
          <p14:tracePt t="68589" x="7673975" y="4230688"/>
          <p14:tracePt t="68598" x="7686675" y="4244975"/>
          <p14:tracePt t="68603" x="7696200" y="4254500"/>
          <p14:tracePt t="68614" x="7700963" y="4257675"/>
          <p14:tracePt t="68618" x="7705725" y="4257675"/>
          <p14:tracePt t="68627" x="7735888" y="4271963"/>
          <p14:tracePt t="68636" x="7759700" y="4284663"/>
          <p14:tracePt t="68644" x="7804150" y="4294188"/>
          <p14:tracePt t="68651" x="7821613" y="4303713"/>
          <p14:tracePt t="68664" x="7861300" y="4316413"/>
          <p14:tracePt t="68665" x="7880350" y="4316413"/>
          <p14:tracePt t="68677" x="7897813" y="4316413"/>
          <p14:tracePt t="68684" x="7920038" y="4321175"/>
          <p14:tracePt t="68689" x="7924800" y="4321175"/>
          <p14:tracePt t="68699" x="7929563" y="4321175"/>
          <p14:tracePt t="68710" x="7937500" y="4321175"/>
          <p14:tracePt t="68717" x="7961313" y="4330700"/>
          <p14:tracePt t="68725" x="7978775" y="4330700"/>
          <p14:tracePt t="68731" x="7996238" y="4330700"/>
          <p14:tracePt t="68742" x="8018463" y="4330700"/>
          <p14:tracePt t="68750" x="8027988" y="4333875"/>
          <p14:tracePt t="68753" x="8054975" y="4333875"/>
          <p14:tracePt t="68764" x="8089900" y="4333875"/>
          <p14:tracePt t="68774" x="8116888" y="4333875"/>
          <p14:tracePt t="68779" x="8153400" y="4333875"/>
          <p14:tracePt t="68789" x="8180388" y="4333875"/>
          <p14:tracePt t="68798" x="8216900" y="4333875"/>
          <p14:tracePt t="68804" x="8220075" y="4333875"/>
          <p14:tracePt t="68814" x="8239125" y="4333875"/>
          <p14:tracePt t="68819" x="8274050" y="4333875"/>
          <p14:tracePt t="68826" x="8296275" y="4333875"/>
          <p14:tracePt t="68836" x="8301038" y="4333875"/>
          <p14:tracePt t="68853" x="8305800" y="4330700"/>
          <p14:tracePt t="68864" x="8323263" y="4316413"/>
          <p14:tracePt t="68865" x="8337550" y="4311650"/>
          <p14:tracePt t="68877" x="8342313" y="4306888"/>
          <p14:tracePt t="68885" x="8345488" y="4294188"/>
          <p14:tracePt t="68889" x="8369300" y="4262438"/>
          <p14:tracePt t="68900" x="8391525" y="4244975"/>
          <p14:tracePt t="68909" x="8404225" y="4222750"/>
          <p14:tracePt t="68913" x="8408988" y="4213225"/>
          <p14:tracePt t="68925" x="8448675" y="4186238"/>
          <p14:tracePt t="68931" x="8462963" y="4159250"/>
          <p14:tracePt t="68940" x="8489950" y="4105275"/>
          <p14:tracePt t="68950" x="8489950" y="4087813"/>
          <p14:tracePt t="68953" x="8494713" y="4060825"/>
          <p14:tracePt t="68964" x="8494713" y="4048125"/>
          <p14:tracePt t="68974" x="8516938" y="4016375"/>
          <p14:tracePt t="68989" x="8516938" y="4011613"/>
          <p14:tracePt t="68998" x="8516938" y="4002088"/>
          <p14:tracePt t="69013" x="8516938" y="3998913"/>
          <p14:tracePt t="69025" x="8516938" y="3984625"/>
          <p14:tracePt t="69037" x="8516938" y="3975100"/>
          <p14:tracePt t="69045" x="8512175" y="3967163"/>
          <p14:tracePt t="69053" x="8507413" y="3962400"/>
          <p14:tracePt t="69065" x="8497888" y="3957638"/>
          <p14:tracePt t="69066" x="8494713" y="3952875"/>
          <p14:tracePt t="69077" x="8489950" y="3949700"/>
          <p14:tracePt t="69085" x="8470900" y="3935413"/>
          <p14:tracePt t="69089" x="8458200" y="3922713"/>
          <p14:tracePt t="69110" x="8448675" y="3917950"/>
          <p14:tracePt t="69118" x="8426450" y="3913188"/>
          <p14:tracePt t="69125" x="8399463" y="3913188"/>
          <p14:tracePt t="69132" x="8386763" y="3898900"/>
          <p14:tracePt t="69140" x="8369300" y="3898900"/>
          <p14:tracePt t="69150" x="8350250" y="3890963"/>
          <p14:tracePt t="69153" x="8323263" y="3886200"/>
          <p14:tracePt t="69164" x="8310563" y="3886200"/>
          <p14:tracePt t="69174" x="8293100" y="3876675"/>
          <p14:tracePt t="69179" x="8269288" y="3876675"/>
          <p14:tracePt t="69189" x="8234363" y="3876675"/>
          <p14:tracePt t="69198" x="8216900" y="3873500"/>
          <p14:tracePt t="69204" x="8189913" y="3873500"/>
          <p14:tracePt t="69213" x="8153400" y="3873500"/>
          <p14:tracePt t="69219" x="8126413" y="3863975"/>
          <p14:tracePt t="69225" x="8108950" y="3863975"/>
          <p14:tracePt t="69237" x="8086725" y="3863975"/>
          <p14:tracePt t="69245" x="8067675" y="3863975"/>
          <p14:tracePt t="69252" x="8050213" y="3863975"/>
          <p14:tracePt t="69264" x="8023225" y="3863975"/>
          <p14:tracePt t="69265" x="7974013" y="3859213"/>
          <p14:tracePt t="69277" x="7947025" y="3859213"/>
          <p14:tracePt t="69285" x="7929563" y="3859213"/>
          <p14:tracePt t="69289" x="7893050" y="3859213"/>
          <p14:tracePt t="69299" x="7858125" y="3859213"/>
          <p14:tracePt t="69311" x="7821613" y="3859213"/>
          <p14:tracePt t="69314" x="7772400" y="3859213"/>
          <p14:tracePt t="69325" x="7735888" y="3859213"/>
          <p14:tracePt t="69330" x="7696200" y="3859213"/>
          <p14:tracePt t="69340" x="7659688" y="3859213"/>
          <p14:tracePt t="69364" x="7651750" y="3859213"/>
          <p14:tracePt t="69374" x="7629525" y="3859213"/>
          <p14:tracePt t="69379" x="7620000" y="3859213"/>
          <p14:tracePt t="69387" x="7615238" y="3859213"/>
          <p14:tracePt t="69398" x="7607300" y="3859213"/>
          <p14:tracePt t="69509" x="7583488" y="3863975"/>
          <p14:tracePt t="69517" x="7580313" y="3876675"/>
          <p14:tracePt t="69537" x="7570788" y="3890963"/>
          <p14:tracePt t="69545" x="7556500" y="3903663"/>
          <p14:tracePt t="69557" x="7556500" y="3930650"/>
          <p14:tracePt t="69562" x="7553325" y="3949700"/>
          <p14:tracePt t="69572" x="7543800" y="3967163"/>
          <p14:tracePt t="69583" x="7539038" y="3989388"/>
          <p14:tracePt t="69587" x="7526338" y="4002088"/>
          <p14:tracePt t="69595" x="7526338" y="4011613"/>
          <p14:tracePt t="69605" x="7526338" y="4038600"/>
          <p14:tracePt t="69613" x="7521575" y="4060825"/>
          <p14:tracePt t="69619" x="7521575" y="4070350"/>
          <p14:tracePt t="69629" x="7521575" y="4083050"/>
          <p14:tracePt t="69636" x="7521575" y="4092575"/>
          <p14:tracePt t="69646" x="7521575" y="4097338"/>
          <p14:tracePt t="69653" x="7521575" y="4114800"/>
          <p14:tracePt t="69657" x="7521575" y="4141788"/>
          <p14:tracePt t="69669" x="7521575" y="4154488"/>
          <p14:tracePt t="69678" x="7521575" y="4191000"/>
          <p14:tracePt t="69685" x="7521575" y="4208463"/>
          <p14:tracePt t="69694" x="7521575" y="4244975"/>
          <p14:tracePt t="69700" x="7534275" y="4267200"/>
          <p14:tracePt t="69718" x="7543800" y="4279900"/>
          <p14:tracePt t="69721" x="7548563" y="4284663"/>
          <p14:tracePt t="69733" x="7553325" y="4294188"/>
          <p14:tracePt t="69747" x="7556500" y="4298950"/>
          <p14:tracePt t="69829" x="7583488" y="4321175"/>
          <p14:tracePt t="69834" x="7624763" y="4333875"/>
          <p14:tracePt t="69841" x="7642225" y="4333875"/>
          <p14:tracePt t="69853" x="7678738" y="4343400"/>
          <p14:tracePt t="69863" x="7708900" y="4356100"/>
          <p14:tracePt t="69868" x="7727950" y="4365625"/>
          <p14:tracePt t="69878" x="7767638" y="4370388"/>
          <p14:tracePt t="69884" x="7794625" y="4379913"/>
          <p14:tracePt t="69893" x="7843838" y="4387850"/>
          <p14:tracePt t="69902" x="7897813" y="4406900"/>
          <p14:tracePt t="69905" x="7915275" y="4406900"/>
          <p14:tracePt t="69916" x="7951788" y="4410075"/>
          <p14:tracePt t="69925" x="8013700" y="4410075"/>
          <p14:tracePt t="69929" x="8072438" y="4410075"/>
          <p14:tracePt t="69942" x="8121650" y="4410075"/>
          <p14:tracePt t="69950" x="8131175" y="4410075"/>
          <p14:tracePt t="69956" x="8158163" y="4410075"/>
          <p14:tracePt t="69966" x="8180388" y="4410075"/>
          <p14:tracePt t="69971" x="8207375" y="4410075"/>
          <p14:tracePt t="69979" x="8234363" y="4410075"/>
          <p14:tracePt t="69989" x="8242300" y="4402138"/>
          <p14:tracePt t="69996" x="8251825" y="4402138"/>
          <p14:tracePt t="70004" x="8261350" y="4397375"/>
          <p14:tracePt t="70016" x="8274050" y="4397375"/>
          <p14:tracePt t="70017" x="8283575" y="4392613"/>
          <p14:tracePt t="70029" x="8293100" y="4387850"/>
          <p14:tracePt t="70053" x="8296275" y="4379913"/>
          <p14:tracePt t="70117" x="8305800" y="4356100"/>
          <p14:tracePt t="70125" x="8315325" y="4343400"/>
          <p14:tracePt t="70130" x="8328025" y="4316413"/>
          <p14:tracePt t="70137" x="8328025" y="4289425"/>
          <p14:tracePt t="70148" x="8337550" y="4267200"/>
          <p14:tracePt t="70157" x="8337550" y="4230688"/>
          <p14:tracePt t="70162" x="8337550" y="4222750"/>
          <p14:tracePt t="70171" x="8337550" y="4195763"/>
          <p14:tracePt t="70181" x="8337550" y="4181475"/>
          <p14:tracePt t="70188" x="8337550" y="4173538"/>
          <p14:tracePt t="70695" x="8337550" y="4168775"/>
          <p14:tracePt t="70703" x="8328025" y="4168775"/>
          <p14:tracePt t="70713" x="8293100" y="4159250"/>
          <p14:tracePt t="70722" x="8261350" y="4146550"/>
          <p14:tracePt t="70736" x="8197850" y="4105275"/>
          <p14:tracePt t="70746" x="8153400" y="4083050"/>
          <p14:tracePt t="70753" x="8001000" y="4016375"/>
          <p14:tracePt t="70911" x="8005763" y="4016375"/>
          <p14:tracePt t="70919" x="8037513" y="4016375"/>
          <p14:tracePt t="70929" x="8045450" y="4016375"/>
          <p14:tracePt t="70937" x="8064500" y="4016375"/>
          <p14:tracePt t="70949" x="8113713" y="4016375"/>
          <p14:tracePt t="70957" x="8158163" y="4016375"/>
          <p14:tracePt t="70973" x="8242300" y="4016375"/>
          <p14:tracePt t="70995" x="8315325" y="4056063"/>
          <p14:tracePt t="71015" x="8318500" y="4056063"/>
          <p14:tracePt t="71139" x="8328025" y="4060825"/>
          <p14:tracePt t="71146" x="8332788" y="4078288"/>
          <p14:tracePt t="71155" x="8345488" y="4102100"/>
          <p14:tracePt t="71162" x="8350250" y="4114800"/>
          <p14:tracePt t="71174" x="8364538" y="4132263"/>
          <p14:tracePt t="71185" x="8364538" y="4159250"/>
          <p14:tracePt t="71186" x="8372475" y="4186238"/>
          <p14:tracePt t="71199" x="8386763" y="4217988"/>
          <p14:tracePt t="71205" x="8394700" y="4244975"/>
          <p14:tracePt t="71216" x="8394700" y="4294188"/>
          <p14:tracePt t="71223" x="8408988" y="4333875"/>
          <p14:tracePt t="71230" x="8426450" y="4383088"/>
          <p14:tracePt t="71234" x="8426450" y="4410075"/>
          <p14:tracePt t="71248" x="8426450" y="4437063"/>
          <p14:tracePt t="71251" x="8435975" y="4478338"/>
          <p14:tracePt t="71260" x="8440738" y="4505325"/>
          <p14:tracePt t="71267" x="8440738" y="4554538"/>
          <p14:tracePt t="71277" x="8448675" y="4572000"/>
          <p14:tracePt t="71282" x="8448675" y="4608513"/>
          <p14:tracePt t="71291" x="8448675" y="4635500"/>
          <p14:tracePt t="71301" x="8462963" y="4660900"/>
          <p14:tracePt t="71307" x="8462963" y="4684713"/>
          <p14:tracePt t="71315" x="8475663" y="4702175"/>
          <p14:tracePt t="71325" x="8475663" y="4714875"/>
          <p14:tracePt t="71342" x="8475663" y="4719638"/>
          <p14:tracePt t="71372" x="8475663" y="4729163"/>
          <p14:tracePt t="71388" x="8462963" y="4737100"/>
          <p14:tracePt t="71419" x="8458200" y="4741863"/>
          <p14:tracePt t="71428" x="8448675" y="4751388"/>
          <p14:tracePt t="71435" x="8440738" y="4760913"/>
          <p14:tracePt t="71446" x="8426450" y="4764088"/>
          <p14:tracePt t="71450" x="8399463" y="4773613"/>
          <p14:tracePt t="71459" x="8394700" y="4778375"/>
          <p14:tracePt t="71466" x="8355013" y="4783138"/>
          <p14:tracePt t="71476" x="8350250" y="4783138"/>
          <p14:tracePt t="71482" x="8342313" y="4783138"/>
          <p14:tracePt t="71578" x="8337550" y="4783138"/>
          <p14:tracePt t="71585" x="8332788" y="4783138"/>
          <p14:tracePt t="71593" x="8315325" y="4787900"/>
          <p14:tracePt t="71615" x="8310563" y="4787900"/>
          <p14:tracePt t="71623" x="8301038" y="4787900"/>
          <p14:tracePt t="71634" x="8251825" y="4795838"/>
          <p14:tracePt t="71657" x="8242300" y="4795838"/>
          <p14:tracePt t="71664" x="8239125" y="4795838"/>
          <p14:tracePt t="71794" x="8220075" y="4795838"/>
          <p14:tracePt t="71802" x="8207375" y="4787900"/>
          <p14:tracePt t="71811" x="8202613" y="4783138"/>
          <p14:tracePt t="71822" x="8193088" y="4778375"/>
          <p14:tracePt t="71833" x="8180388" y="4773613"/>
          <p14:tracePt t="71849" x="8148638" y="4756150"/>
          <p14:tracePt t="71869" x="8140700" y="4751388"/>
          <p14:tracePt t="71879" x="8135938" y="4746625"/>
          <p14:tracePt t="71888" x="8116888" y="4733925"/>
          <p14:tracePt t="71897" x="8089900" y="4729163"/>
          <p14:tracePt t="71901" x="8059738" y="4719638"/>
          <p14:tracePt t="71913" x="7988300" y="4719638"/>
          <p14:tracePt t="71924" x="7961313" y="4719638"/>
          <p14:tracePt t="71934" x="7942263" y="4719638"/>
          <p14:tracePt t="71940" x="7929563" y="4719638"/>
          <p14:tracePt t="71951" x="7912100" y="4719638"/>
          <p14:tracePt t="71957" x="7907338" y="4719638"/>
          <p14:tracePt t="71966" x="7893050" y="4719638"/>
          <p14:tracePt t="71973" x="7880350" y="4724400"/>
          <p14:tracePt t="71994" x="7843838" y="4729163"/>
          <p14:tracePt t="72008" x="7831138" y="4729163"/>
          <p14:tracePt t="72026" x="7762875" y="4729163"/>
          <p14:tracePt t="72034" x="7735888" y="4737100"/>
          <p14:tracePt t="72045" x="7723188" y="4756150"/>
          <p14:tracePt t="72059" x="7708900" y="4756150"/>
          <p14:tracePt t="72069" x="7700963" y="4756150"/>
          <p14:tracePt t="72077" x="7659688" y="4768850"/>
          <p14:tracePt t="72083" x="7656513" y="4768850"/>
          <p14:tracePt t="72090" x="7615238" y="4768850"/>
          <p14:tracePt t="72098" x="7580313" y="4768850"/>
          <p14:tracePt t="72108" x="7543800" y="4768850"/>
          <p14:tracePt t="72117" x="7526338" y="4768850"/>
          <p14:tracePt t="72124" x="7489825" y="4768850"/>
          <p14:tracePt t="72133" x="7467600" y="4768850"/>
          <p14:tracePt t="72141" x="7440613" y="4778375"/>
          <p14:tracePt t="72148" x="7391400" y="4778375"/>
          <p14:tracePt t="72155" x="7354888" y="4778375"/>
          <p14:tracePt t="72165" x="7327900" y="4778375"/>
          <p14:tracePt t="72171" x="7292975" y="4778375"/>
          <p14:tracePt t="72188" x="7207250" y="4787900"/>
          <p14:tracePt t="72203" x="7153275" y="4791075"/>
          <p14:tracePt t="72215" x="7131050" y="4791075"/>
          <p14:tracePt t="72219" x="7113588" y="4791075"/>
          <p14:tracePt t="72226" x="7086600" y="4791075"/>
          <p14:tracePt t="72238" x="7069138" y="4800600"/>
          <p14:tracePt t="72249" x="7032625" y="4800600"/>
          <p14:tracePt t="72252" x="7000875" y="4805363"/>
          <p14:tracePt t="72259" x="6992938" y="4805363"/>
          <p14:tracePt t="72268" x="6946900" y="4805363"/>
          <p14:tracePt t="72277" x="6924675" y="4805363"/>
          <p14:tracePt t="72282" x="6880225" y="4805363"/>
          <p14:tracePt t="72291" x="6862763" y="4805363"/>
          <p14:tracePt t="72300" x="6845300" y="4805363"/>
          <p14:tracePt t="72306" x="6818313" y="4805363"/>
          <p14:tracePt t="72324" x="6764338" y="4805363"/>
          <p14:tracePt t="72338" x="6723063" y="4805363"/>
          <p14:tracePt t="72352" x="6688138" y="4805363"/>
          <p14:tracePt t="72357" x="6661150" y="4805363"/>
          <p14:tracePt t="72368" x="6634163" y="4805363"/>
          <p14:tracePt t="72374" x="6607175" y="4805363"/>
          <p14:tracePt t="72381" x="6597650" y="4805363"/>
          <p14:tracePt t="72387" x="6575425" y="4805363"/>
          <p14:tracePt t="72404" x="6565900" y="4805363"/>
          <p14:tracePt t="72419" x="6562725" y="4805363"/>
          <p14:tracePt t="72427" x="6553200" y="4805363"/>
          <p14:tracePt t="72437" x="6543675" y="4813300"/>
          <p14:tracePt t="72443" x="6516688" y="4813300"/>
          <p14:tracePt t="72457" x="6464300" y="4813300"/>
          <p14:tracePt t="72469" x="6440488" y="4813300"/>
          <p14:tracePt t="72478" x="6405563" y="4813300"/>
          <p14:tracePt t="72483" x="6396038" y="4813300"/>
          <p14:tracePt t="72492" x="6391275" y="4813300"/>
          <p14:tracePt t="72499" x="6388100" y="4813300"/>
          <p14:tracePt t="72626" x="6405563" y="4813300"/>
          <p14:tracePt t="72634" x="6413500" y="4813300"/>
          <p14:tracePt t="72652" x="6418263" y="4813300"/>
          <p14:tracePt t="72666" x="6454775" y="4813300"/>
          <p14:tracePt t="72684" x="6486525" y="4813300"/>
          <p14:tracePt t="72690" x="6530975" y="4813300"/>
          <p14:tracePt t="72704" x="6557963" y="4813300"/>
          <p14:tracePt t="72713" x="6602413" y="4813300"/>
          <p14:tracePt t="72718" x="6629400" y="4813300"/>
          <p14:tracePt t="72731" x="6665913" y="4813300"/>
          <p14:tracePt t="72733" x="6715125" y="4813300"/>
          <p14:tracePt t="72741" x="6754813" y="4813300"/>
          <p14:tracePt t="72751" x="6781800" y="4813300"/>
          <p14:tracePt t="72777" x="6794500" y="4813300"/>
          <p14:tracePt t="72784" x="6808788" y="4813300"/>
          <p14:tracePt t="72790" x="6813550" y="4813300"/>
          <p14:tracePt t="72797" x="6845300" y="4813300"/>
          <p14:tracePt t="72805" x="6862763" y="4818063"/>
          <p14:tracePt t="72814" x="6907213" y="4827588"/>
          <p14:tracePt t="72818" x="6938963" y="4832350"/>
          <p14:tracePt t="72829" x="6988175" y="4832350"/>
          <p14:tracePt t="72836" x="7015163" y="4840288"/>
          <p14:tracePt t="72845" x="7032625" y="4840288"/>
          <p14:tracePt t="72853" x="7046913" y="4840288"/>
          <p14:tracePt t="72885" x="7050088" y="4840288"/>
          <p14:tracePt t="72909" x="7059613" y="4840288"/>
          <p14:tracePt t="72918" x="7064375" y="4840288"/>
          <p14:tracePt t="72923" x="7081838" y="4840288"/>
          <p14:tracePt t="72934" x="7096125" y="4840288"/>
          <p14:tracePt t="72943" x="7123113" y="4840288"/>
          <p14:tracePt t="72952" x="7150100" y="4840288"/>
          <p14:tracePt t="72956" x="7158038" y="4840288"/>
          <p14:tracePt t="72964" x="7162800" y="4840288"/>
          <p14:tracePt t="72970" x="7167563" y="4837113"/>
          <p14:tracePt t="73115" x="7194550" y="4837113"/>
          <p14:tracePt t="73122" x="7202488" y="4827588"/>
          <p14:tracePt t="73130" x="7216775" y="4827588"/>
          <p14:tracePt t="73144" x="7229475" y="4827588"/>
          <p14:tracePt t="73152" x="7248525" y="4827588"/>
          <p14:tracePt t="73156" x="7275513" y="4822825"/>
          <p14:tracePt t="73187" x="7288213" y="4822825"/>
          <p14:tracePt t="73206" x="7305675" y="4822825"/>
          <p14:tracePt t="73215" x="7315200" y="4822825"/>
          <p14:tracePt t="73219" x="7327900" y="4822825"/>
          <p14:tracePt t="73229" x="7337425" y="4822825"/>
          <p14:tracePt t="73236" x="7359650" y="4822825"/>
          <p14:tracePt t="73246" x="7364413" y="4822825"/>
          <p14:tracePt t="73251" x="7373938" y="4822825"/>
          <p14:tracePt t="73259" x="7408863" y="4822825"/>
          <p14:tracePt t="73331" x="7423150" y="4822825"/>
          <p14:tracePt t="73663" x="7427913" y="4822825"/>
          <p14:tracePt t="73700" x="7431088" y="4822825"/>
          <p14:tracePt t="73705" x="7435850" y="4818063"/>
          <p14:tracePt t="73713" x="7462838" y="4800600"/>
          <p14:tracePt t="73726" x="7494588" y="4773613"/>
          <p14:tracePt t="73734" x="7507288" y="4756150"/>
          <p14:tracePt t="73739" x="7556500" y="4737100"/>
          <p14:tracePt t="73751" x="7583488" y="4733925"/>
          <p14:tracePt t="73756" x="7624763" y="4714875"/>
          <p14:tracePt t="73768" x="7632700" y="4714875"/>
          <p14:tracePt t="73772" x="7642225" y="4714875"/>
          <p14:tracePt t="73779" x="7646988" y="4711700"/>
          <p14:tracePt t="74362" x="7646988" y="4714875"/>
          <p14:tracePt t="74370" x="7637463" y="4719638"/>
          <p14:tracePt t="78174" x="7615238" y="4746625"/>
          <p14:tracePt t="78186" x="7580313" y="4791075"/>
          <p14:tracePt t="78204" x="7580313" y="4795838"/>
          <p14:tracePt t="78517" x="7583488" y="4800600"/>
          <p14:tracePt t="78581" x="7583488" y="4822825"/>
          <p14:tracePt t="78589" x="7593013" y="4849813"/>
          <p14:tracePt t="78601" x="7602538" y="4886325"/>
          <p14:tracePt t="78610" x="7602538" y="4908550"/>
          <p14:tracePt t="78621" x="7602538" y="4943475"/>
          <p14:tracePt t="78627" x="7607300" y="4979988"/>
          <p14:tracePt t="78639" x="7607300" y="5019675"/>
          <p14:tracePt t="78641" x="7615238" y="5046663"/>
          <p14:tracePt t="78652" x="7615238" y="5073650"/>
          <p14:tracePt t="78660" x="7615238" y="5078413"/>
          <p14:tracePt t="78667" x="7615238" y="5087938"/>
          <p14:tracePt t="78674" x="7615238" y="5114925"/>
          <p14:tracePt t="78683" x="7620000" y="5127625"/>
          <p14:tracePt t="78690" x="7620000" y="5154613"/>
          <p14:tracePt t="78700" x="7629525" y="5172075"/>
          <p14:tracePt t="78707" x="7629525" y="5181600"/>
          <p14:tracePt t="78717" x="7637463" y="5191125"/>
          <p14:tracePt t="78721" x="7646988" y="5203825"/>
          <p14:tracePt t="78731" x="7651750" y="5230813"/>
          <p14:tracePt t="78738" x="7659688" y="5248275"/>
          <p14:tracePt t="78747" x="7664450" y="5270500"/>
          <p14:tracePt t="78754" x="7673975" y="5289550"/>
          <p14:tracePt t="78764" x="7678738" y="5316538"/>
          <p14:tracePt t="78771" x="7678738" y="5321300"/>
          <p14:tracePt t="78780" x="7683500" y="5338763"/>
          <p14:tracePt t="78788" x="7696200" y="5351463"/>
          <p14:tracePt t="78797" x="7705725" y="5365750"/>
          <p14:tracePt t="78823" x="7705725" y="5370513"/>
          <p14:tracePt t="78827" x="7705725" y="5378450"/>
          <p14:tracePt t="78840" x="7705725" y="5392738"/>
          <p14:tracePt t="78843" x="7705725" y="5410200"/>
          <p14:tracePt t="78854" x="7705725" y="5446713"/>
          <p14:tracePt t="78861" x="7708900" y="5468938"/>
          <p14:tracePt t="78871" x="7708900" y="5476875"/>
          <p14:tracePt t="78874" x="7708900" y="5481638"/>
          <p14:tracePt t="78885" x="7708900" y="5495925"/>
          <p14:tracePt t="78957" x="7708900" y="5503863"/>
          <p14:tracePt t="78967" x="7708900" y="5508625"/>
          <p14:tracePt t="78970" x="7708900" y="5518150"/>
          <p14:tracePt t="78985" x="7708900" y="5522913"/>
          <p14:tracePt t="79114" x="7696200" y="5499100"/>
          <p14:tracePt t="79124" x="7678738" y="5468938"/>
          <p14:tracePt t="79130" x="7656513" y="5437188"/>
          <p14:tracePt t="79139" x="7651750" y="5419725"/>
          <p14:tracePt t="79152" x="7637463" y="5405438"/>
          <p14:tracePt t="79157" x="7632700" y="5397500"/>
          <p14:tracePt t="79167" x="7624763" y="5373688"/>
          <p14:tracePt t="79181" x="7610475" y="5307013"/>
          <p14:tracePt t="79196" x="7602538" y="5253038"/>
          <p14:tracePt t="79206" x="7597775" y="5226050"/>
          <p14:tracePt t="79214" x="7588250" y="5176838"/>
          <p14:tracePt t="79221" x="7575550" y="5145088"/>
          <p14:tracePt t="79231" x="7575550" y="5127625"/>
          <p14:tracePt t="79239" x="7566025" y="5114925"/>
          <p14:tracePt t="79244" x="7566025" y="5105400"/>
          <p14:tracePt t="79252" x="7566025" y="5095875"/>
          <p14:tracePt t="79258" x="7566025" y="5092700"/>
          <p14:tracePt t="79271" x="7566025" y="5068888"/>
          <p14:tracePt t="79274" x="7566025" y="5065713"/>
          <p14:tracePt t="79285" x="7566025" y="5056188"/>
          <p14:tracePt t="79294" x="7566025" y="5041900"/>
          <p14:tracePt t="79303" x="7566025" y="5024438"/>
          <p14:tracePt t="79306" x="7566025" y="5011738"/>
          <p14:tracePt t="79316" x="7566025" y="5006975"/>
          <p14:tracePt t="79324" x="7566025" y="4997450"/>
          <p14:tracePt t="79339" x="7566025" y="4975225"/>
          <p14:tracePt t="79358" x="7566025" y="4965700"/>
          <p14:tracePt t="79399" x="7566025" y="4953000"/>
          <p14:tracePt t="79406" x="7570788" y="4940300"/>
          <p14:tracePt t="79411" x="7570788" y="4930775"/>
          <p14:tracePt t="79420" x="7570788" y="4916488"/>
          <p14:tracePt t="79426" x="7570788" y="4908550"/>
          <p14:tracePt t="79439" x="7570788" y="4889500"/>
          <p14:tracePt t="79444" x="7570788" y="4867275"/>
          <p14:tracePt t="79456" x="7561263" y="4854575"/>
          <p14:tracePt t="79531" x="7561263" y="4837113"/>
          <p14:tracePt t="79539" x="7553325" y="4818063"/>
          <p14:tracePt t="79547" x="7539038" y="4805363"/>
          <p14:tracePt t="79553" x="7539038" y="4800600"/>
          <p14:tracePt t="79683" x="7534275" y="4795838"/>
          <p14:tracePt t="79691" x="7531100" y="4795838"/>
          <p14:tracePt t="79709" x="7521575" y="4795838"/>
          <p14:tracePt t="79720" x="7512050" y="4800600"/>
          <p14:tracePt t="79725" x="7507288" y="4813300"/>
          <p14:tracePt t="79734" x="7507288" y="4827588"/>
          <p14:tracePt t="79744" x="7504113" y="4837113"/>
          <p14:tracePt t="79747" x="7494588" y="4849813"/>
          <p14:tracePt t="79766" x="7480300" y="4881563"/>
          <p14:tracePt t="79777" x="7477125" y="4903788"/>
          <p14:tracePt t="79784" x="7477125" y="4913313"/>
          <p14:tracePt t="79790" x="7462838" y="4935538"/>
          <p14:tracePt t="79798" x="7458075" y="4943475"/>
          <p14:tracePt t="79804" x="7458075" y="4957763"/>
          <p14:tracePt t="79812" x="7458075" y="4984750"/>
          <p14:tracePt t="79825" x="7458075" y="5002213"/>
          <p14:tracePt t="79826" x="7450138" y="5024438"/>
          <p14:tracePt t="79841" x="7450138" y="5029200"/>
          <p14:tracePt t="79845" x="7450138" y="5046663"/>
          <p14:tracePt t="79853" x="7450138" y="5056188"/>
          <p14:tracePt t="79859" x="7450138" y="5068888"/>
          <p14:tracePt t="79870" x="7445375" y="5087938"/>
          <p14:tracePt t="79874" x="7445375" y="5105400"/>
          <p14:tracePt t="79884" x="7435850" y="5127625"/>
          <p14:tracePt t="79892" x="7435850" y="5137150"/>
          <p14:tracePt t="79902" x="7431088" y="5164138"/>
          <p14:tracePt t="79907" x="7413625" y="5194300"/>
          <p14:tracePt t="79918" x="7404100" y="5208588"/>
          <p14:tracePt t="79924" x="7396163" y="5226050"/>
          <p14:tracePt t="79931" x="7391400" y="5230813"/>
          <p14:tracePt t="79943" x="7386638" y="5245100"/>
          <p14:tracePt t="79982" x="7378700" y="5262563"/>
          <p14:tracePt t="79998" x="7378700" y="5267325"/>
          <p14:tracePt t="80018" x="7373938" y="5302250"/>
          <p14:tracePt t="80031" x="7369175" y="5321300"/>
          <p14:tracePt t="80040" x="7369175" y="5324475"/>
          <p14:tracePt t="80041" x="7369175" y="5334000"/>
          <p14:tracePt t="80061" x="7369175" y="5338763"/>
          <p14:tracePt t="80076" x="7369175" y="5343525"/>
          <p14:tracePt t="80123" x="7369175" y="5346700"/>
          <p14:tracePt t="80132" x="7369175" y="5356225"/>
          <p14:tracePt t="80148" x="7369175" y="5365750"/>
          <p14:tracePt t="80156" x="7369175" y="5370513"/>
          <p14:tracePt t="80167" x="7369175" y="5373688"/>
          <p14:tracePt t="80180" x="7373938" y="5387975"/>
          <p14:tracePt t="80195" x="7386638" y="5400675"/>
          <p14:tracePt t="80209" x="7396163" y="5410200"/>
          <p14:tracePt t="80362" x="7396163" y="5414963"/>
          <p14:tracePt t="80371" x="7404100" y="5419725"/>
          <p14:tracePt t="80403" x="7404100" y="5422900"/>
          <p14:tracePt t="80418" x="7408863" y="5427663"/>
          <p14:tracePt t="80718" x="7427913" y="5427663"/>
          <p14:tracePt t="80727" x="7454900" y="5437188"/>
          <p14:tracePt t="80735" x="7472363" y="5437188"/>
          <p14:tracePt t="80742" x="7477125" y="5437188"/>
          <p14:tracePt t="80805" x="7480300" y="5437188"/>
          <p14:tracePt t="80812" x="7507288" y="5437188"/>
          <p14:tracePt t="80819" x="7534275" y="5432425"/>
          <p14:tracePt t="80828" x="7553325" y="5419725"/>
          <p14:tracePt t="80835" x="7597775" y="5410200"/>
          <p14:tracePt t="80842" x="7620000" y="5405438"/>
          <p14:tracePt t="80855" x="7637463" y="5405438"/>
          <p14:tracePt t="80860" x="7642225" y="5400675"/>
          <p14:tracePt t="80867" x="7656513" y="5387975"/>
          <p14:tracePt t="80878" x="7659688" y="5383213"/>
          <p14:tracePt t="80897" x="7673975" y="5378450"/>
          <p14:tracePt t="80901" x="7683500" y="5378450"/>
          <p14:tracePt t="80918" x="7696200" y="5378450"/>
          <p14:tracePt t="80924" x="7705725" y="5378450"/>
          <p14:tracePt t="80933" x="7718425" y="5378450"/>
          <p14:tracePt t="81013" x="7723188" y="5378450"/>
          <p14:tracePt t="81019" x="7732713" y="5378450"/>
          <p14:tracePt t="81027" x="7745413" y="5378450"/>
          <p14:tracePt t="81035" x="7754938" y="5378450"/>
          <p14:tracePt t="81123" x="7767638" y="5387975"/>
          <p14:tracePt t="81130" x="7772400" y="5387975"/>
          <p14:tracePt t="81138" x="7789863" y="5392738"/>
          <p14:tracePt t="81228" x="7804150" y="5392738"/>
          <p14:tracePt t="81235" x="7808913" y="5383213"/>
          <p14:tracePt t="81245" x="7812088" y="5383213"/>
          <p14:tracePt t="81254" x="7816850" y="5383213"/>
          <p14:tracePt t="81258" x="7835900" y="5383213"/>
          <p14:tracePt t="81268" x="7839075" y="5383213"/>
          <p14:tracePt t="81395" x="7853363" y="5378450"/>
          <p14:tracePt t="81403" x="7870825" y="5373688"/>
          <p14:tracePt t="81428" x="7893050" y="5365750"/>
          <p14:tracePt t="81778" x="7907338" y="5351463"/>
          <p14:tracePt t="81791" x="7915275" y="5346700"/>
          <p14:tracePt t="81813" x="7920038" y="5343525"/>
          <p14:tracePt t="82386" x="7929563" y="5338763"/>
          <p14:tracePt t="82394" x="7942263" y="5334000"/>
          <p14:tracePt t="82397" x="7956550" y="5324475"/>
          <p14:tracePt t="82402" x="7961313" y="5321300"/>
          <p14:tracePt t="82411" x="7988300" y="5316538"/>
          <p14:tracePt t="82862" x="7996238" y="5316538"/>
          <p14:tracePt t="82922" x="8010525" y="5316538"/>
          <p14:tracePt t="82929" x="8027988" y="5316538"/>
          <p14:tracePt t="82938" x="8040688" y="5316538"/>
          <p14:tracePt t="82948" x="8059738" y="5316538"/>
          <p14:tracePt t="82958" x="8077200" y="5316538"/>
          <p14:tracePt t="82963" x="8099425" y="5307013"/>
          <p14:tracePt t="82976" x="8108950" y="5302250"/>
          <p14:tracePt t="83698" x="8113713" y="5302250"/>
          <p14:tracePt t="84254" x="8108950" y="5289550"/>
          <p14:tracePt t="84575" x="8104188" y="5289550"/>
          <p14:tracePt t="84604" x="8104188" y="5297488"/>
          <p14:tracePt t="84617" x="8104188" y="5302250"/>
          <p14:tracePt t="84629" x="8099425" y="5311775"/>
          <p14:tracePt t="84660" x="8099425" y="5316538"/>
          <p14:tracePt t="84666" x="8099425" y="5321300"/>
          <p14:tracePt t="84673" x="8089900" y="5329238"/>
          <p14:tracePt t="84685" x="8086725" y="5334000"/>
          <p14:tracePt t="84854" x="8081963" y="5338763"/>
          <p14:tracePt t="84866" x="8064500" y="5338763"/>
          <p14:tracePt t="84875" x="8054975" y="5338763"/>
          <p14:tracePt t="84883" x="8032750" y="5338763"/>
          <p14:tracePt t="84896" x="8027988" y="5338763"/>
          <p14:tracePt t="84899" x="8023225" y="5338763"/>
          <p14:tracePt t="84973" x="8013700" y="5338763"/>
          <p14:tracePt t="84977" x="8010525" y="5338763"/>
          <p14:tracePt t="85014" x="8001000" y="5338763"/>
          <p14:tracePt t="85043" x="7996238" y="5338763"/>
          <p14:tracePt t="85054" x="7991475" y="5338763"/>
          <p14:tracePt t="85470" x="7988300" y="5343525"/>
          <p14:tracePt t="85701" x="7983538" y="5346700"/>
          <p14:tracePt t="86977" x="7983538" y="5351463"/>
          <p14:tracePt t="87189" x="7983538" y="5365750"/>
          <p14:tracePt t="87261" x="7983538" y="5383213"/>
          <p14:tracePt t="87353" x="8005763" y="5405438"/>
          <p14:tracePt t="87375" x="8018463" y="5405438"/>
          <p14:tracePt t="87451" x="8023225" y="5405438"/>
          <p14:tracePt t="87459" x="8027988" y="5405438"/>
          <p14:tracePt t="87468" x="8037513" y="5410200"/>
          <p14:tracePt t="87530" x="8040688" y="5410200"/>
          <p14:tracePt t="87569" x="8050213" y="5410200"/>
          <p14:tracePt t="88850" x="8054975" y="5410200"/>
          <p14:tracePt t="89774" x="8054975" y="5405438"/>
          <p14:tracePt t="89783" x="8040688" y="5387975"/>
          <p14:tracePt t="89790" x="8040688" y="5383213"/>
          <p14:tracePt t="89800" x="8040688" y="5370513"/>
          <p14:tracePt t="89806" x="8040688" y="5351463"/>
          <p14:tracePt t="89814" x="8040688" y="5338763"/>
          <p14:tracePt t="89819" x="8040688" y="5334000"/>
          <p14:tracePt t="89827" x="8040688" y="5329238"/>
          <p14:tracePt t="89834" x="8037513" y="5324475"/>
          <p14:tracePt t="89842" x="8032750" y="5321300"/>
          <p14:tracePt t="89852" x="8018463" y="5316538"/>
          <p14:tracePt t="89868" x="8001000" y="5307013"/>
          <p14:tracePt t="89876" x="7983538" y="5307013"/>
          <p14:tracePt t="89885" x="7947025" y="5307013"/>
          <p14:tracePt t="89891" x="7924800" y="5302250"/>
          <p14:tracePt t="89900" x="7888288" y="5284788"/>
          <p14:tracePt t="89909" x="7861300" y="5284788"/>
          <p14:tracePt t="89913" x="7835900" y="5280025"/>
          <p14:tracePt t="89922" x="7826375" y="5275263"/>
          <p14:tracePt t="89949" x="7831138" y="5275263"/>
          <p14:tracePt t="89957" x="7835900" y="5275263"/>
          <p14:tracePt t="89972" x="7839075" y="5275263"/>
          <p14:tracePt t="90019" x="7839075" y="5280025"/>
          <p14:tracePt t="90026" x="7831138" y="5284788"/>
          <p14:tracePt t="90036" x="7826375" y="5289550"/>
          <p14:tracePt t="90043" x="7826375" y="5302250"/>
          <p14:tracePt t="90051" x="7826375" y="5307013"/>
          <p14:tracePt t="90058" x="7826375" y="5316538"/>
          <p14:tracePt t="90066" x="7826375" y="5338763"/>
          <p14:tracePt t="90075" x="7826375" y="5343525"/>
          <p14:tracePt t="90082" x="7826375" y="5346700"/>
          <p14:tracePt t="90091" x="7826375" y="5356225"/>
          <p14:tracePt t="90098" x="7826375" y="5378450"/>
          <p14:tracePt t="90107" x="7835900" y="5383213"/>
          <p14:tracePt t="90114" x="7839075" y="5387975"/>
          <p14:tracePt t="90156" x="7848600" y="5387975"/>
          <p14:tracePt t="90164" x="7861300" y="5387975"/>
          <p14:tracePt t="90172" x="7866063" y="5387975"/>
          <p14:tracePt t="90181" x="7897813" y="5387975"/>
          <p14:tracePt t="90188" x="7915275" y="5370513"/>
          <p14:tracePt t="90194" x="7937500" y="5356225"/>
          <p14:tracePt t="90203" x="7974013" y="5343525"/>
          <p14:tracePt t="90213" x="8013700" y="5324475"/>
          <p14:tracePt t="90217" x="8045450" y="5321300"/>
          <p14:tracePt t="90228" x="8081963" y="5311775"/>
          <p14:tracePt t="90237" x="8135938" y="5294313"/>
          <p14:tracePt t="90244" x="8189913" y="5267325"/>
          <p14:tracePt t="90252" x="8239125" y="5245100"/>
          <p14:tracePt t="90257" x="8283575" y="5218113"/>
          <p14:tracePt t="90268" x="8315325" y="5172075"/>
          <p14:tracePt t="90278" x="8350250" y="5132388"/>
          <p14:tracePt t="90283" x="8382000" y="5095875"/>
          <p14:tracePt t="90292" x="8382000" y="5087938"/>
          <p14:tracePt t="90303" x="8382000" y="5051425"/>
          <p14:tracePt t="90309" x="8391525" y="5033963"/>
          <p14:tracePt t="90317" x="8404225" y="4992688"/>
          <p14:tracePt t="90322" x="8404225" y="4957763"/>
          <p14:tracePt t="90329" x="8404225" y="4930775"/>
          <p14:tracePt t="90340" x="8404225" y="4886325"/>
          <p14:tracePt t="90348" x="8404225" y="4837113"/>
          <p14:tracePt t="90356" x="8391525" y="4783138"/>
          <p14:tracePt t="90365" x="8364538" y="4733925"/>
          <p14:tracePt t="90371" x="8337550" y="4706938"/>
          <p14:tracePt t="90383" x="8323263" y="4702175"/>
          <p14:tracePt t="90386" x="8310563" y="4697413"/>
          <p14:tracePt t="90395" x="8305800" y="4697413"/>
          <p14:tracePt t="90403" x="8288338" y="4687888"/>
          <p14:tracePt t="90420" x="8274050" y="4684713"/>
          <p14:tracePt t="90443" x="8266113" y="4684713"/>
          <p14:tracePt t="90452" x="8251825" y="4684713"/>
          <p14:tracePt t="90458" x="8224838" y="4684713"/>
          <p14:tracePt t="90467" x="8189913" y="4684713"/>
          <p14:tracePt t="90476" x="8140700" y="4684713"/>
          <p14:tracePt t="90485" x="8099425" y="4697413"/>
          <p14:tracePt t="90489" x="8064500" y="4702175"/>
          <p14:tracePt t="90499" x="8032750" y="4711700"/>
          <p14:tracePt t="90512" x="7983538" y="4729163"/>
          <p14:tracePt t="90517" x="7961313" y="4741863"/>
          <p14:tracePt t="90524" x="7942263" y="4756150"/>
          <p14:tracePt t="90539" x="7893050" y="4791075"/>
          <p14:tracePt t="90553" x="7880350" y="4800600"/>
          <p14:tracePt t="90559" x="7858125" y="4822825"/>
          <p14:tracePt t="90565" x="7858125" y="4840288"/>
          <p14:tracePt t="90574" x="7853363" y="4881563"/>
          <p14:tracePt t="90587" x="7839075" y="4913313"/>
          <p14:tracePt t="90597" x="7831138" y="4930775"/>
          <p14:tracePt t="90614" x="7831138" y="4953000"/>
          <p14:tracePt t="90622" x="7831138" y="4970463"/>
          <p14:tracePt t="90627" x="7831138" y="4984750"/>
          <p14:tracePt t="90635" x="7831138" y="5011738"/>
          <p14:tracePt t="90649" x="7835900" y="5038725"/>
          <p14:tracePt t="90661" x="7839075" y="5041900"/>
          <p14:tracePt t="90668" x="7843838" y="5073650"/>
          <p14:tracePt t="90676" x="7853363" y="5083175"/>
          <p14:tracePt t="90686" x="7853363" y="5087938"/>
          <p14:tracePt t="90693" x="7858125" y="5095875"/>
          <p14:tracePt t="90701" x="7858125" y="5100638"/>
          <p14:tracePt t="90707" x="7861300" y="5114925"/>
          <p14:tracePt t="90712" x="7866063" y="5118100"/>
          <p14:tracePt t="90723" x="7866063" y="5122863"/>
          <p14:tracePt t="90731" x="7870825" y="5127625"/>
          <p14:tracePt t="90747" x="7885113" y="5132388"/>
          <p14:tracePt t="90755" x="7888288" y="5141913"/>
          <p14:tracePt t="90775" x="7907338" y="5149850"/>
          <p14:tracePt t="90783" x="7915275" y="5149850"/>
          <p14:tracePt t="90795" x="7969250" y="5149850"/>
          <p14:tracePt t="90805" x="7996238" y="5149850"/>
          <p14:tracePt t="90813" x="8023225" y="5149850"/>
          <p14:tracePt t="90819" x="8037513" y="5149850"/>
          <p14:tracePt t="90829" x="8054975" y="5149850"/>
          <p14:tracePt t="90836" x="8064500" y="5149850"/>
          <p14:tracePt t="90841" x="8077200" y="5149850"/>
          <p14:tracePt t="90852" x="8089900" y="5149850"/>
          <p14:tracePt t="90861" x="8126413" y="5141913"/>
          <p14:tracePt t="90867" x="8158163" y="5127625"/>
          <p14:tracePt t="90876" x="8193088" y="5118100"/>
          <p14:tracePt t="90886" x="8207375" y="5114925"/>
          <p14:tracePt t="90892" x="8220075" y="5100638"/>
          <p14:tracePt t="90979" x="8224838" y="5100638"/>
          <p14:tracePt t="90987" x="8242300" y="5100638"/>
          <p14:tracePt t="90994" x="8247063" y="5095875"/>
          <p14:tracePt t="91019" x="8220075" y="5016500"/>
          <p14:tracePt t="91027" x="8185150" y="4984750"/>
          <p14:tracePt t="91038" x="8131175" y="4948238"/>
          <p14:tracePt t="91044" x="8108950" y="4916488"/>
          <p14:tracePt t="91053" x="8104188" y="4913313"/>
          <p14:tracePt t="91057" x="8067675" y="4876800"/>
          <p14:tracePt t="91271" x="8064500" y="4872038"/>
          <p14:tracePt t="91279" x="8040688" y="4859338"/>
          <p14:tracePt t="91288" x="8032750" y="4859338"/>
          <p14:tracePt t="91353" x="8037513" y="4859338"/>
          <p14:tracePt t="91377" x="8059738" y="4872038"/>
          <p14:tracePt t="91387" x="8081963" y="4886325"/>
          <p14:tracePt t="91393" x="8108950" y="4899025"/>
          <p14:tracePt t="91403" x="8121650" y="4903788"/>
          <p14:tracePt t="91413" x="8126413" y="4903788"/>
          <p14:tracePt t="91539" x="8131175" y="4913313"/>
          <p14:tracePt t="91547" x="8131175" y="4926013"/>
          <p14:tracePt t="91566" x="8131175" y="4962525"/>
          <p14:tracePt t="91571" x="8131175" y="4970463"/>
          <p14:tracePt t="91581" x="8131175" y="4979988"/>
          <p14:tracePt t="91588" x="8121650" y="4997450"/>
          <p14:tracePt t="91593" x="8113713" y="5011738"/>
          <p14:tracePt t="91604" x="8104188" y="5016500"/>
          <p14:tracePt t="91611" x="8099425" y="5029200"/>
          <p14:tracePt t="91621" x="8099425" y="5056188"/>
          <p14:tracePt t="91630" x="8094663" y="5068888"/>
          <p14:tracePt t="91641" x="8094663" y="5078413"/>
          <p14:tracePt t="91647" x="8094663" y="5092700"/>
          <p14:tracePt t="91831" x="8089900" y="5092700"/>
          <p14:tracePt t="91836" x="8072438" y="5092700"/>
          <p14:tracePt t="91841" x="8054975" y="5092700"/>
          <p14:tracePt t="91846" x="8005763" y="5092700"/>
          <p14:tracePt t="91855" x="7961313" y="5092700"/>
          <p14:tracePt t="91864" x="7934325" y="5092700"/>
          <p14:tracePt t="91870" x="7885113" y="5092700"/>
          <p14:tracePt t="91879" x="7799388" y="5073650"/>
          <p14:tracePt t="91888" x="7727950" y="5046663"/>
          <p14:tracePt t="91896" x="7659688" y="5011738"/>
          <p14:tracePt t="91899" x="7615238" y="4975225"/>
          <p14:tracePt t="91907" x="7593013" y="4943475"/>
          <p14:tracePt t="92206" x="7593013" y="4953000"/>
          <p14:tracePt t="92215" x="7588250" y="4957763"/>
          <p14:tracePt t="92221" x="7588250" y="4962525"/>
          <p14:tracePt t="92231" x="7588250" y="4984750"/>
          <p14:tracePt t="92238" x="7602538" y="4984750"/>
          <p14:tracePt t="92248" x="7615238" y="4984750"/>
          <p14:tracePt t="92254" x="7642225" y="4992688"/>
          <p14:tracePt t="92264" x="7646988" y="4997450"/>
          <p14:tracePt t="92276" x="7651750" y="5002213"/>
          <p14:tracePt t="92289" x="7651750" y="5006975"/>
          <p14:tracePt t="92299" x="7651750" y="5024438"/>
          <p14:tracePt t="92304" x="7651750" y="5038725"/>
          <p14:tracePt t="92310" x="7683500" y="5073650"/>
          <p14:tracePt t="92320" x="7696200" y="5083175"/>
          <p14:tracePt t="92328" x="7700963" y="5087938"/>
          <p14:tracePt t="92356" x="7705725" y="5092700"/>
          <p14:tracePt t="92361" x="7708900" y="5100638"/>
          <p14:tracePt t="92370" x="7708900" y="5122863"/>
          <p14:tracePt t="92380" x="7708900" y="5141913"/>
          <p14:tracePt t="92387" x="7708900" y="5168900"/>
          <p14:tracePt t="92401" x="7708900" y="5194300"/>
          <p14:tracePt t="92408" x="7708900" y="5208588"/>
          <p14:tracePt t="92417" x="7708900" y="5226050"/>
          <p14:tracePt t="92427" x="7696200" y="5245100"/>
          <p14:tracePt t="92443" x="7683500" y="5275263"/>
          <p14:tracePt t="92454" x="7669213" y="5294313"/>
          <p14:tracePt t="92460" x="7669213" y="5307013"/>
          <p14:tracePt t="92468" x="7664450" y="5321300"/>
          <p14:tracePt t="92481" x="7632700" y="5346700"/>
          <p14:tracePt t="92485" x="7620000" y="5360988"/>
          <p14:tracePt t="92502" x="7615238" y="5387975"/>
          <p14:tracePt t="92513" x="7602538" y="5400675"/>
          <p14:tracePt t="92535" x="7602538" y="5414963"/>
          <p14:tracePt t="92550" x="7588250" y="5432425"/>
          <p14:tracePt t="92554" x="7575550" y="5446713"/>
          <p14:tracePt t="92564" x="7570788" y="5464175"/>
          <p14:tracePt t="92572" x="7570788" y="5476875"/>
          <p14:tracePt t="92577" x="7561263" y="5491163"/>
          <p14:tracePt t="92586" x="7556500" y="5495925"/>
          <p14:tracePt t="92603" x="7556500" y="5499100"/>
          <p14:tracePt t="92642" x="7553325" y="5522913"/>
          <p14:tracePt t="92652" x="7553325" y="5535613"/>
          <p14:tracePt t="92657" x="7553325" y="5553075"/>
          <p14:tracePt t="92675" x="7553325" y="5567363"/>
          <p14:tracePt t="92685" x="7553325" y="5594350"/>
          <p14:tracePt t="92693" x="7553325" y="5602288"/>
          <p14:tracePt t="92704" x="7553325" y="5607050"/>
          <p14:tracePt t="92706" x="7553325" y="5626100"/>
          <p14:tracePt t="92716" x="7553325" y="5629275"/>
          <p14:tracePt t="92726" x="7553325" y="5648325"/>
          <p14:tracePt t="92729" x="7553325" y="5661025"/>
          <p14:tracePt t="92739" x="7553325" y="5670550"/>
          <p14:tracePt t="92751" x="7553325" y="5697538"/>
          <p14:tracePt t="92753" x="7553325" y="5719763"/>
          <p14:tracePt t="92764" x="7553325" y="5727700"/>
          <p14:tracePt t="92773" x="7553325" y="5746750"/>
          <p14:tracePt t="92779" x="7553325" y="5768975"/>
          <p14:tracePt t="92789" x="7553325" y="5778500"/>
          <p14:tracePt t="92794" x="7553325" y="5800725"/>
          <p14:tracePt t="92805" x="7553325" y="5803900"/>
          <p14:tracePt t="92813" x="7553325" y="5808663"/>
          <p14:tracePt t="92820" x="7553325" y="5813425"/>
          <p14:tracePt t="92838" x="7553325" y="5818188"/>
          <p14:tracePt t="92842" x="7553325" y="5830888"/>
          <p14:tracePt t="92849" x="7543800" y="5840413"/>
          <p14:tracePt t="92861" x="7543800" y="5854700"/>
          <p14:tracePt t="92870" x="7539038" y="5867400"/>
          <p14:tracePt t="92875" x="7539038" y="5872163"/>
          <p14:tracePt t="92888" x="7539038" y="5876925"/>
          <p14:tracePt t="92892" x="7521575" y="5894388"/>
          <p14:tracePt t="92910" x="7516813" y="5907088"/>
          <p14:tracePt t="92924" x="7507288" y="5916613"/>
          <p14:tracePt t="92937" x="7504113" y="5921375"/>
          <p14:tracePt t="92948" x="7504113" y="5930900"/>
          <p14:tracePt t="92957" x="7499350" y="5934075"/>
          <p14:tracePt t="92961" x="7499350" y="5938838"/>
          <p14:tracePt t="93303" x="7499350" y="5943600"/>
          <p14:tracePt t="93646" x="7499350" y="5948363"/>
          <p14:tracePt t="93658" x="7499350" y="5953125"/>
          <p14:tracePt t="93680" x="7499350" y="5956300"/>
          <p14:tracePt t="93777" x="7499350" y="5965825"/>
          <p14:tracePt t="93809" x="7499350" y="5970588"/>
          <p14:tracePt t="93818" x="7499350" y="5975350"/>
          <p14:tracePt t="93832" x="7499350" y="5983288"/>
          <p14:tracePt t="93852" x="7499350" y="5997575"/>
          <p14:tracePt t="93882" x="7499350" y="6007100"/>
          <p14:tracePt t="93899" x="7499350" y="6019800"/>
          <p14:tracePt t="93917" x="7499350" y="6024563"/>
          <p14:tracePt t="93928" x="7499350" y="6029325"/>
          <p14:tracePt t="93937" x="7499350" y="6032500"/>
          <p14:tracePt t="93953" x="7499350" y="6046788"/>
          <p14:tracePt t="93958" x="7499350" y="6059488"/>
          <p14:tracePt t="93966" x="7499350" y="6086475"/>
          <p14:tracePt t="93970" x="7499350" y="6108700"/>
          <p14:tracePt t="93981" x="7499350" y="6113463"/>
          <p14:tracePt t="93988" x="7499350" y="6122988"/>
          <p14:tracePt t="93997" x="7499350" y="6135688"/>
          <p14:tracePt t="94006" x="7499350" y="6140450"/>
          <p14:tracePt t="94014" x="7499350" y="6145213"/>
          <p14:tracePt t="94027" x="7499350" y="6149975"/>
          <p14:tracePt t="94227" x="7499350" y="6145213"/>
          <p14:tracePt t="94236" x="7499350" y="6127750"/>
          <p14:tracePt t="94245" x="7499350" y="6113463"/>
          <p14:tracePt t="94257" x="7499350" y="6108700"/>
          <p14:tracePt t="94259" x="7499350" y="6105525"/>
          <p14:tracePt t="94266" x="7504113" y="6078538"/>
          <p14:tracePt t="94275" x="7504113" y="6069013"/>
          <p14:tracePt t="94286" x="7504113" y="6051550"/>
          <p14:tracePt t="94294" x="7504113" y="6042025"/>
          <p14:tracePt t="94305" x="7504113" y="6019800"/>
          <p14:tracePt t="94311" x="7504113" y="6015038"/>
          <p14:tracePt t="94322" x="7504113" y="6010275"/>
          <p14:tracePt t="94341" x="7504113" y="6007100"/>
          <p14:tracePt t="94372" x="7504113" y="6002338"/>
          <p14:tracePt t="94380" x="7504113" y="5988050"/>
          <p14:tracePt t="94386" x="7504113" y="5983288"/>
          <p14:tracePt t="94396" x="7516813" y="5980113"/>
          <p14:tracePt t="94407" x="7521575" y="5975350"/>
          <p14:tracePt t="94458" x="7534275" y="5961063"/>
          <p14:tracePt t="94471" x="7539038" y="5961063"/>
          <p14:tracePt t="94476" x="7548563" y="5956300"/>
          <p14:tracePt t="94487" x="7553325" y="5956300"/>
          <p14:tracePt t="94490" x="7580313" y="5953125"/>
          <p14:tracePt t="94508" x="7583488" y="5953125"/>
          <p14:tracePt t="94515" x="7588250" y="5948363"/>
          <p14:tracePt t="94572" x="7593013" y="5934075"/>
          <p14:tracePt t="94580" x="7597775" y="5930900"/>
          <p14:tracePt t="94587" x="7607300" y="5926138"/>
          <p14:tracePt t="94595" x="7615238" y="5921375"/>
          <p14:tracePt t="94606" x="7620000" y="5911850"/>
          <p14:tracePt t="94612" x="7624763" y="5907088"/>
          <p14:tracePt t="94636" x="7624763" y="5899150"/>
          <p14:tracePt t="94642" x="7624763" y="5894388"/>
          <p14:tracePt t="94653" x="7624763" y="5889625"/>
          <p14:tracePt t="94693" x="7637463" y="5876925"/>
          <p14:tracePt t="94714" x="7642225" y="5876925"/>
          <p14:tracePt t="94756" x="7642225" y="5872163"/>
          <p14:tracePt t="94763" x="7642225" y="5857875"/>
          <p14:tracePt t="94771" x="7637463" y="5854700"/>
          <p14:tracePt t="94787" x="7629525" y="5845175"/>
          <p14:tracePt t="99845" x="7629525" y="5840413"/>
          <p14:tracePt t="99854" x="7620000" y="5830888"/>
          <p14:tracePt t="99863" x="7620000" y="5827713"/>
          <p14:tracePt t="99873" x="7620000" y="5818188"/>
          <p14:tracePt t="99883" x="7610475" y="5795963"/>
          <p14:tracePt t="99886" x="7607300" y="5791200"/>
          <p14:tracePt t="99977" x="7607300" y="5786438"/>
          <p14:tracePt t="99986" x="7607300" y="5781675"/>
          <p14:tracePt t="100433" x="7607300" y="5778500"/>
          <p14:tracePt t="100451" x="7607300" y="5786438"/>
          <p14:tracePt t="100459" x="7607300" y="5800725"/>
          <p14:tracePt t="100465" x="7602538" y="5803900"/>
          <p14:tracePt t="100478" x="7602538" y="5818188"/>
          <p14:tracePt t="100493" x="7597775" y="5822950"/>
          <p14:tracePt t="100498" x="7597775" y="5827713"/>
          <p14:tracePt t="100509" x="7597775" y="5830888"/>
          <p14:tracePt t="100515" x="7597775" y="5835650"/>
          <p14:tracePt t="100527" x="7597775" y="5849938"/>
          <p14:tracePt t="100532" x="7593013" y="5854700"/>
          <p14:tracePt t="100539" x="7593013" y="5857875"/>
          <p14:tracePt t="100548" x="7593013" y="5862638"/>
          <p14:tracePt t="100628" x="7593013" y="5867400"/>
          <p14:tracePt t="100633" x="7593013" y="5880100"/>
          <p14:tracePt t="100643" x="7593013" y="5889625"/>
          <p14:tracePt t="101890" x="7593013" y="5894388"/>
          <p14:tracePt t="101906" x="7593013" y="5899150"/>
          <p14:tracePt t="101916" x="7593013" y="5903913"/>
          <p14:tracePt t="101930" x="7593013" y="5911850"/>
          <p14:tracePt t="102510" x="7593013" y="5916613"/>
          <p14:tracePt t="103053" x="7593013" y="5926138"/>
          <p14:tracePt t="103067" x="7593013" y="5943600"/>
          <p14:tracePt t="103076" x="7593013" y="5956300"/>
          <p14:tracePt t="103082" x="7593013" y="5961063"/>
          <p14:tracePt t="103089" x="7593013" y="5965825"/>
          <p14:tracePt t="103098" x="7593013" y="5992813"/>
          <p14:tracePt t="103106" x="7593013" y="6002338"/>
          <p14:tracePt t="103116" x="7607300" y="6015038"/>
          <p14:tracePt t="103122" x="7637463" y="6037263"/>
          <p14:tracePt t="103139" x="7642225" y="6056313"/>
          <p14:tracePt t="103154" x="7651750" y="6069013"/>
          <p14:tracePt t="103201" x="7651750" y="6073775"/>
          <p14:tracePt t="103206" x="7656513" y="6091238"/>
          <p14:tracePt t="103215" x="7659688" y="6096000"/>
          <p14:tracePt t="103222" x="7659688" y="6105525"/>
          <p14:tracePt t="103230" x="7664450" y="6113463"/>
          <p14:tracePt t="103238" x="7678738" y="6118225"/>
          <p14:tracePt t="103331" x="7678738" y="6132513"/>
          <p14:tracePt t="103338" x="7678738" y="6145213"/>
          <p14:tracePt t="103347" x="7678738" y="6149975"/>
          <p14:tracePt t="103359" x="7678738" y="6159500"/>
          <p14:tracePt t="103366" x="7669213" y="6172200"/>
          <p14:tracePt t="103374" x="7664450" y="6189663"/>
          <p14:tracePt t="103386" x="7651750" y="6208713"/>
          <p14:tracePt t="103395" x="7646988" y="6226175"/>
          <p14:tracePt t="103405" x="7637463" y="6238875"/>
          <p14:tracePt t="103410" x="7637463" y="6253163"/>
          <p14:tracePt t="103419" x="7624763" y="6280150"/>
          <p14:tracePt t="103429" x="7624763" y="6297613"/>
          <p14:tracePt t="103434" x="7624763" y="6319838"/>
          <p14:tracePt t="103446" x="7624763" y="6329363"/>
          <p14:tracePt t="103451" x="7620000" y="6351588"/>
          <p14:tracePt t="103459" x="7607300" y="6361113"/>
          <p14:tracePt t="103478" x="7607300" y="6369050"/>
          <p14:tracePt t="103516" x="7602538" y="6378575"/>
          <p14:tracePt t="103525" x="7588250" y="6391275"/>
          <p14:tracePt t="103536" x="7588250" y="6410325"/>
          <p14:tracePt t="103544" x="7580313" y="6432550"/>
          <p14:tracePt t="103554" x="7566025" y="6440488"/>
          <p14:tracePt t="103562" x="7566025" y="6454775"/>
          <p14:tracePt t="103683" x="7570788" y="6454775"/>
          <p14:tracePt t="103690" x="7575550" y="6440488"/>
          <p14:tracePt t="103701" x="7580313" y="6423025"/>
          <p14:tracePt t="103715" x="7588250" y="6400800"/>
          <p14:tracePt t="103724" x="7593013" y="6396038"/>
          <p14:tracePt t="103733" x="7597775" y="6391275"/>
          <p14:tracePt t="103738" x="7602538" y="6388100"/>
          <p14:tracePt t="103750" x="7615238" y="6383338"/>
          <p14:tracePt t="103758" x="7632700" y="6373813"/>
          <p14:tracePt t="103763" x="7656513" y="6361113"/>
          <p14:tracePt t="103772" x="7659688" y="6356350"/>
          <p14:tracePt t="103779" x="7700963" y="6351588"/>
          <p14:tracePt t="103787" x="7718425" y="6342063"/>
          <p14:tracePt t="103796" x="7732713" y="6342063"/>
          <p14:tracePt t="103803" x="7735888" y="6342063"/>
          <p14:tracePt t="103815" x="7740650" y="6342063"/>
          <p14:tracePt t="103835" x="7745413" y="6342063"/>
          <p14:tracePt t="103858" x="7781925" y="6342063"/>
          <p14:tracePt t="103873" x="7808913" y="6342063"/>
          <p14:tracePt t="103880" x="7853363" y="6342063"/>
          <p14:tracePt t="103884" x="7880350" y="6342063"/>
          <p14:tracePt t="103895" x="7907338" y="6342063"/>
          <p14:tracePt t="103900" x="7924800" y="6342063"/>
          <p14:tracePt t="103909" x="7942263" y="6342063"/>
          <p14:tracePt t="103920" x="7964488" y="6342063"/>
          <p14:tracePt t="103926" x="7991475" y="6342063"/>
          <p14:tracePt t="103935" x="7996238" y="6337300"/>
          <p14:tracePt t="103942" x="8001000" y="6334125"/>
          <p14:tracePt t="103947" x="8040688" y="6324600"/>
          <p14:tracePt t="103957" x="8050213" y="6324600"/>
          <p14:tracePt t="103961" x="8099425" y="6302375"/>
          <p14:tracePt t="103973" x="8126413" y="6302375"/>
          <p14:tracePt t="103981" x="8143875" y="6297613"/>
          <p14:tracePt t="103987" x="8158163" y="6297613"/>
          <p14:tracePt t="104000" x="8162925" y="6297613"/>
          <p14:tracePt t="104002" x="8166100" y="6297613"/>
          <p14:tracePt t="104032" x="8180388" y="6297613"/>
          <p14:tracePt t="104043" x="8197850" y="6297613"/>
          <p14:tracePt t="104053" x="8212138" y="6297613"/>
          <p14:tracePt t="104057" x="8229600" y="6297613"/>
          <p14:tracePt t="104066" x="8256588" y="6297613"/>
          <p14:tracePt t="104076" x="8274050" y="6288088"/>
          <p14:tracePt t="104083" x="8301038" y="6288088"/>
          <p14:tracePt t="104092" x="8318500" y="6288088"/>
          <p14:tracePt t="104097" x="8345488" y="6288088"/>
          <p14:tracePt t="104108" x="8372475" y="6288088"/>
          <p14:tracePt t="104115" x="8399463" y="6288088"/>
          <p14:tracePt t="104123" x="8435975" y="6288088"/>
          <p14:tracePt t="104134" x="8458200" y="6288088"/>
          <p14:tracePt t="104141" x="8502650" y="6288088"/>
          <p14:tracePt t="104148" x="8551863" y="6288088"/>
          <p14:tracePt t="104154" x="8570913" y="6288088"/>
          <p14:tracePt t="104165" x="8605838" y="6288088"/>
          <p14:tracePt t="104172" x="8655050" y="6288088"/>
          <p14:tracePt t="104180" x="8691563" y="6288088"/>
          <p14:tracePt t="104194" x="8709025" y="6288088"/>
          <p14:tracePt t="104212" x="8713788" y="6288088"/>
          <p14:tracePt t="104220" x="8726488" y="6288088"/>
          <p14:tracePt t="104236" x="8745538" y="6288088"/>
          <p14:tracePt t="104260" x="8843963" y="6288088"/>
          <p14:tracePt t="104268" x="8870950" y="6288088"/>
          <p14:tracePt t="104278" x="8893175" y="6288088"/>
          <p14:tracePt t="104290" x="8897938" y="6288088"/>
          <p14:tracePt t="104316" x="8902700" y="6288088"/>
          <p14:tracePt t="104356" x="8905875" y="6284913"/>
          <p14:tracePt t="104364" x="8910638" y="6270625"/>
          <p14:tracePt t="104372" x="8924925" y="6265863"/>
          <p14:tracePt t="104377" x="8924925" y="6261100"/>
          <p14:tracePt t="104385" x="8924925" y="6257925"/>
          <p14:tracePt t="104393" x="8928100" y="6243638"/>
          <p14:tracePt t="104406" x="8928100" y="6238875"/>
          <p14:tracePt t="104414" x="8928100" y="6230938"/>
          <p14:tracePt t="104420" x="8928100" y="6226175"/>
          <p14:tracePt t="104436" x="8928100" y="6203950"/>
          <p14:tracePt t="104455" x="8928100" y="6176963"/>
          <p14:tracePt t="104458" x="8928100" y="6167438"/>
          <p14:tracePt t="104476" x="8928100" y="6162675"/>
          <p14:tracePt t="104484" x="8928100" y="6159500"/>
          <p14:tracePt t="104500" x="8928100" y="6149975"/>
          <p14:tracePt t="104507" x="8928100" y="6135688"/>
          <p14:tracePt t="104523" x="8910638" y="6113463"/>
          <p14:tracePt t="104535" x="8897938" y="6108700"/>
          <p14:tracePt t="104542" x="8856663" y="6086475"/>
          <p14:tracePt t="104548" x="8851900" y="6083300"/>
          <p14:tracePt t="104559" x="8834438" y="6078538"/>
          <p14:tracePt t="104563" x="8826500" y="6069013"/>
          <p14:tracePt t="104572" x="8799513" y="6064250"/>
          <p14:tracePt t="104580" x="8775700" y="6051550"/>
          <p14:tracePt t="104599" x="8772525" y="6042025"/>
          <p14:tracePt t="104605" x="8753475" y="6037263"/>
          <p14:tracePt t="104618" x="8723313" y="6032500"/>
          <p14:tracePt t="104632" x="8686800" y="6024563"/>
          <p14:tracePt t="104637" x="8664575" y="6019800"/>
          <p14:tracePt t="104643" x="8647113" y="6010275"/>
          <p14:tracePt t="104655" x="8620125" y="6007100"/>
          <p14:tracePt t="104660" x="8593138" y="6007100"/>
          <p14:tracePt t="104671" x="8566150" y="5997575"/>
          <p14:tracePt t="104674" x="8529638" y="5997575"/>
          <p14:tracePt t="104683" x="8502650" y="5997575"/>
          <p14:tracePt t="104693" x="8467725" y="5997575"/>
          <p14:tracePt t="104699" x="8453438" y="5997575"/>
          <p14:tracePt t="104708" x="8440738" y="5997575"/>
          <p14:tracePt t="104723" x="8421688" y="5992813"/>
          <p14:tracePt t="104749" x="8404225" y="5983288"/>
          <p14:tracePt t="104756" x="8399463" y="5983288"/>
          <p14:tracePt t="104766" x="8372475" y="5980113"/>
          <p14:tracePt t="104773" x="8337550" y="5980113"/>
          <p14:tracePt t="104786" x="8301038" y="5980113"/>
          <p14:tracePt t="104790" x="8251825" y="5980113"/>
          <p14:tracePt t="104794" x="8234363" y="5980113"/>
          <p14:tracePt t="104806" x="8185150" y="5980113"/>
          <p14:tracePt t="104810" x="8140700" y="5980113"/>
          <p14:tracePt t="104819" x="8116888" y="5980113"/>
          <p14:tracePt t="104829" x="8089900" y="5980113"/>
          <p14:tracePt t="104835" x="8072438" y="5980113"/>
          <p14:tracePt t="104848" x="8045450" y="5980113"/>
          <p14:tracePt t="104850" x="8032750" y="5980113"/>
          <p14:tracePt t="104862" x="8005763" y="5980113"/>
          <p14:tracePt t="104869" x="7988300" y="5980113"/>
          <p14:tracePt t="104875" x="7969250" y="5980113"/>
          <p14:tracePt t="104883" x="7951788" y="5980113"/>
          <p14:tracePt t="104890" x="7947025" y="5980113"/>
          <p14:tracePt t="104898" x="7929563" y="5980113"/>
          <p14:tracePt t="104909" x="7915275" y="5980113"/>
          <p14:tracePt t="104917" x="7897813" y="5980113"/>
          <p14:tracePt t="104940" x="7893050" y="5980113"/>
          <p14:tracePt t="104947" x="7880350" y="5980113"/>
          <p14:tracePt t="104955" x="7861300" y="5980113"/>
          <p14:tracePt t="104965" x="7843838" y="5980113"/>
          <p14:tracePt t="104970" x="7816850" y="5980113"/>
          <p14:tracePt t="104988" x="7754938" y="5988050"/>
          <p14:tracePt t="105008" x="7713663" y="5988050"/>
          <p14:tracePt t="105028" x="7686675" y="5992813"/>
          <p14:tracePt t="105041" x="7678738" y="6007100"/>
          <p14:tracePt t="105050" x="7669213" y="6010275"/>
          <p14:tracePt t="105066" x="7637463" y="6019800"/>
          <p14:tracePt t="105077" x="7632700" y="6024563"/>
          <p14:tracePt t="105086" x="7629525" y="6029325"/>
          <p14:tracePt t="105094" x="7620000" y="6042025"/>
          <p14:tracePt t="105116" x="7610475" y="6051550"/>
          <p14:tracePt t="105132" x="7607300" y="6059488"/>
          <p14:tracePt t="105139" x="7607300" y="6064250"/>
          <p14:tracePt t="105150" x="7607300" y="6073775"/>
          <p14:tracePt t="105265" x="7607300" y="6078538"/>
          <p14:tracePt t="105282" x="7607300" y="6091238"/>
          <p14:tracePt t="105292" x="7607300" y="6100763"/>
          <p14:tracePt t="105298" x="7610475" y="6122988"/>
          <p14:tracePt t="105306" x="7610475" y="6127750"/>
          <p14:tracePt t="105325" x="7620000" y="6149975"/>
          <p14:tracePt t="105333" x="7620000" y="6154738"/>
          <p14:tracePt t="105340" x="7646988" y="6189663"/>
          <p14:tracePt t="105350" x="7656513" y="6211888"/>
          <p14:tracePt t="105354" x="7678738" y="6248400"/>
          <p14:tracePt t="105367" x="7700963" y="6280150"/>
          <p14:tracePt t="105372" x="7735888" y="6311900"/>
          <p14:tracePt t="105381" x="7740650" y="6324600"/>
          <p14:tracePt t="105389" x="7772400" y="6346825"/>
          <p14:tracePt t="105413" x="7781925" y="6351588"/>
          <p14:tracePt t="105451" x="7785100" y="6351588"/>
          <p14:tracePt t="105460" x="7821613" y="6361113"/>
          <p14:tracePt t="105467" x="7839075" y="6361113"/>
          <p14:tracePt t="105474" x="7866063" y="6364288"/>
          <p14:tracePt t="105484" x="7893050" y="6364288"/>
          <p14:tracePt t="105494" x="7929563" y="6373813"/>
          <p14:tracePt t="105497" x="7964488" y="6373813"/>
          <p14:tracePt t="105509" x="7991475" y="6373813"/>
          <p14:tracePt t="105518" x="8001000" y="6373813"/>
          <p14:tracePt t="105535" x="8010525" y="6373813"/>
          <p14:tracePt t="105540" x="8054975" y="6373813"/>
          <p14:tracePt t="105551" x="8072438" y="6373813"/>
          <p14:tracePt t="105555" x="8108950" y="6373813"/>
          <p14:tracePt t="105564" x="8158163" y="6373813"/>
          <p14:tracePt t="105574" x="8207375" y="6373813"/>
          <p14:tracePt t="105578" x="8256588" y="6373813"/>
          <p14:tracePt t="105589" x="8274050" y="6373813"/>
          <p14:tracePt t="105619" x="8288338" y="6373813"/>
          <p14:tracePt t="105629" x="8315325" y="6373813"/>
          <p14:tracePt t="105635" x="8323263" y="6373813"/>
          <p14:tracePt t="105645" x="8332788" y="6364288"/>
          <p14:tracePt t="105651" x="8355013" y="6364288"/>
          <p14:tracePt t="105661" x="8382000" y="6361113"/>
          <p14:tracePt t="105669" x="8421688" y="6342063"/>
          <p14:tracePt t="105676" x="8462963" y="6337300"/>
          <p14:tracePt t="105684" x="8489950" y="6319838"/>
          <p14:tracePt t="105697" x="8502650" y="6315075"/>
          <p14:tracePt t="105708" x="8507413" y="6315075"/>
          <p14:tracePt t="105718" x="8524875" y="6311900"/>
          <p14:tracePt t="105723" x="8543925" y="6302375"/>
          <p14:tracePt t="105735" x="8551863" y="6297613"/>
          <p14:tracePt t="105738" x="8556625" y="6297613"/>
          <p14:tracePt t="105752" x="8561388" y="6297613"/>
          <p14:tracePt t="105758" x="8570913" y="6292850"/>
          <p14:tracePt t="105837" x="8593138" y="6280150"/>
          <p14:tracePt t="105841" x="8597900" y="6275388"/>
          <p14:tracePt t="105863" x="8615363" y="6265863"/>
          <p14:tracePt t="105882" x="8628063" y="6261100"/>
          <p14:tracePt t="105889" x="8637588" y="6257925"/>
          <p14:tracePt t="105900" x="8647113" y="6257925"/>
          <p14:tracePt t="105911" x="8655050" y="6257925"/>
          <p14:tracePt t="105915" x="8664575" y="6257925"/>
          <p14:tracePt t="105926" x="8677275" y="6243638"/>
          <p14:tracePt t="105934" x="8682038" y="6238875"/>
          <p14:tracePt t="106372" x="8696325" y="6243638"/>
          <p14:tracePt t="106387" x="8699500" y="6248400"/>
          <p14:tracePt t="106400" x="8713788" y="6261100"/>
          <p14:tracePt t="106403" x="8718550" y="6265863"/>
          <p14:tracePt t="106412" x="8726488" y="6270625"/>
          <p14:tracePt t="106462" x="8699500" y="6248400"/>
          <p14:tracePt t="106467" x="8686800" y="6230938"/>
          <p14:tracePt t="106476" x="8655050" y="6199188"/>
          <p14:tracePt t="106483" x="8642350" y="6181725"/>
          <p14:tracePt t="106489" x="8628063" y="6167438"/>
          <p14:tracePt t="106500" x="8623300" y="6140450"/>
          <p14:tracePt t="106509" x="8593138" y="6105525"/>
          <p14:tracePt t="106516" x="8570913" y="6091238"/>
          <p14:tracePt t="106522" x="8543925" y="6078538"/>
          <p14:tracePt t="106535" x="8516938" y="6073775"/>
          <p14:tracePt t="106651" x="8485188" y="6056313"/>
          <p14:tracePt t="106658" x="8445500" y="6051550"/>
          <p14:tracePt t="106666" x="8404225" y="6032500"/>
          <p14:tracePt t="106680" x="8364538" y="6007100"/>
          <p14:tracePt t="106685" x="8310563" y="5980113"/>
          <p14:tracePt t="106693" x="8256588" y="5943600"/>
          <p14:tracePt t="106707" x="8175625" y="5911850"/>
          <p14:tracePt t="106714" x="8143875" y="5899150"/>
          <p14:tracePt t="106724" x="8104188" y="5880100"/>
          <p14:tracePt t="106729" x="8064500" y="5857875"/>
          <p14:tracePt t="106740" x="8010525" y="5830888"/>
          <p14:tracePt t="106749" x="7969250" y="5803900"/>
          <p14:tracePt t="106754" x="7929563" y="5781675"/>
          <p14:tracePt t="106771" x="7866063" y="5732463"/>
          <p14:tracePt t="106780" x="7853363" y="5727700"/>
          <p14:tracePt t="106790" x="7839075" y="5719763"/>
          <p14:tracePt t="106797" x="7821613" y="5705475"/>
          <p14:tracePt t="106811" x="7812088" y="5697538"/>
          <p14:tracePt t="106821" x="7812088" y="5683250"/>
          <p14:tracePt t="106833" x="7812088" y="5678488"/>
          <p14:tracePt t="106844" x="7812088" y="5675313"/>
          <p14:tracePt t="106851" x="7812088" y="5670550"/>
          <p14:tracePt t="106860" x="7812088" y="5656263"/>
          <p14:tracePt t="106868" x="7808913" y="5638800"/>
          <p14:tracePt t="106884" x="7794625" y="5607050"/>
          <p14:tracePt t="106891" x="7789863" y="5602288"/>
          <p14:tracePt t="106899" x="7781925" y="5602288"/>
          <p14:tracePt t="106911" x="7772400" y="5599113"/>
          <p14:tracePt t="106944" x="7781925" y="5584825"/>
          <p14:tracePt t="106958" x="7799388" y="5580063"/>
          <p14:tracePt t="106962" x="7804150" y="5575300"/>
          <p14:tracePt t="106972" x="7804150" y="5562600"/>
          <p14:tracePt t="106983" x="7804150" y="5553075"/>
          <p14:tracePt t="106996" x="7804150" y="5545138"/>
          <p14:tracePt t="107003" x="7812088" y="5535613"/>
          <p14:tracePt t="107021" x="7835900" y="5530850"/>
          <p14:tracePt t="107029" x="7848600" y="5518150"/>
          <p14:tracePt t="107051" x="7848600" y="5513388"/>
          <p14:tracePt t="107061" x="7853363" y="5495925"/>
          <p14:tracePt t="107068" x="7853363" y="5491163"/>
          <p14:tracePt t="107076" x="7853363" y="5481638"/>
          <p14:tracePt t="107086" x="7858125" y="5476875"/>
          <p14:tracePt t="107105" x="7858125" y="5473700"/>
          <p14:tracePt t="107108" x="7861300" y="5464175"/>
          <p14:tracePt t="107598" x="7875588" y="5464175"/>
          <p14:tracePt t="107606" x="7875588" y="5468938"/>
          <p14:tracePt t="107610" x="7875588" y="5491163"/>
          <p14:tracePt t="107615" x="7875588" y="5518150"/>
          <p14:tracePt t="107620" x="7875588" y="5562600"/>
          <p14:tracePt t="107629" x="7875588" y="5599113"/>
          <p14:tracePt t="107634" x="7875588" y="5634038"/>
          <p14:tracePt t="107644" x="7875588" y="5670550"/>
          <p14:tracePt t="107654" x="7875588" y="5697538"/>
          <p14:tracePt t="107660" x="7875588" y="5710238"/>
          <p14:tracePt t="107673" x="7875588" y="5746750"/>
          <p14:tracePt t="107677" x="7875588" y="5764213"/>
          <p14:tracePt t="107682" x="7885113" y="5795963"/>
          <p14:tracePt t="107692" x="7885113" y="5818188"/>
          <p14:tracePt t="107695" x="7888288" y="5840413"/>
          <p14:tracePt t="107705" x="7888288" y="5876925"/>
          <p14:tracePt t="107715" x="7888288" y="5880100"/>
          <p14:tracePt t="107718" x="7893050" y="5911850"/>
          <p14:tracePt t="107727" x="7893050" y="5926138"/>
          <p14:tracePt t="107742" x="7893050" y="5930900"/>
          <p14:tracePt t="107789" x="7902575" y="5938838"/>
          <p14:tracePt t="107801" x="7907338" y="5953125"/>
          <p14:tracePt t="107807" x="7907338" y="5956300"/>
          <p14:tracePt t="107812" x="7920038" y="5970588"/>
          <p14:tracePt t="107825" x="7929563" y="5975350"/>
          <p14:tracePt t="107830" x="7934325" y="5980113"/>
          <p14:tracePt t="107839" x="7947025" y="5997575"/>
          <p14:tracePt t="107847" x="7947025" y="6002338"/>
          <p14:tracePt t="107850" x="7961313" y="6015038"/>
          <p14:tracePt t="107860" x="7969250" y="6029325"/>
          <p14:tracePt t="107870" x="7983538" y="6032500"/>
          <p14:tracePt t="107893" x="7969250" y="6032500"/>
          <p14:tracePt t="107901" x="7937500" y="6007100"/>
          <p14:tracePt t="107909" x="7893050" y="5965825"/>
          <p14:tracePt t="107913" x="7843838" y="5938838"/>
          <p14:tracePt t="107925" x="7821613" y="5926138"/>
          <p14:tracePt t="107934" x="7772400" y="5889625"/>
          <p14:tracePt t="107938" x="7754938" y="5884863"/>
          <p14:tracePt t="107953" x="7708900" y="5840413"/>
          <p14:tracePt t="107970" x="7683500" y="5822950"/>
          <p14:tracePt t="108059" x="7669213" y="5813425"/>
          <p14:tracePt t="108074" x="7683500" y="5813425"/>
          <p14:tracePt t="108081" x="7708900" y="5813425"/>
          <p14:tracePt t="108092" x="7745413" y="5813425"/>
          <p14:tracePt t="108102" x="7794625" y="5813425"/>
          <p14:tracePt t="108109" x="7812088" y="5813425"/>
          <p14:tracePt t="108117" x="7843838" y="5818188"/>
          <p14:tracePt t="108125" x="7848600" y="5822950"/>
          <p14:tracePt t="108137" x="7866063" y="5830888"/>
          <p14:tracePt t="108140" x="7870825" y="5840413"/>
          <p14:tracePt t="108156" x="7875588" y="5845175"/>
          <p14:tracePt t="108206" x="7875588" y="5849938"/>
          <p14:tracePt t="108212" x="7880350" y="5854700"/>
          <p14:tracePt t="108222" x="7897813" y="5867400"/>
          <p14:tracePt t="108227" x="7947025" y="5899150"/>
          <p14:tracePt t="108233" x="7988300" y="5911850"/>
          <p14:tracePt t="108241" x="8032750" y="5956300"/>
          <p14:tracePt t="108305" x="8045450" y="5970588"/>
          <p14:tracePt t="108312" x="8054975" y="5980113"/>
          <p14:tracePt t="108317" x="8104188" y="5983288"/>
          <p14:tracePt t="108322" x="8116888" y="5997575"/>
          <p14:tracePt t="108330" x="8121650" y="6002338"/>
          <p14:tracePt t="108339" x="8153400" y="6015038"/>
          <p14:tracePt t="108352" x="8166100" y="6029325"/>
          <p14:tracePt t="108353" x="8180388" y="6042025"/>
          <p14:tracePt t="108366" x="8185150" y="6056313"/>
          <p14:tracePt t="108372" x="8197850" y="6059488"/>
          <p14:tracePt t="108379" x="8212138" y="6073775"/>
          <p14:tracePt t="108405" x="8224838" y="6100763"/>
          <p14:tracePt t="108411" x="8224838" y="6113463"/>
          <p14:tracePt t="108419" x="8234363" y="6149975"/>
          <p14:tracePt t="108431" x="8239125" y="6199188"/>
          <p14:tracePt t="108434" x="8239125" y="6235700"/>
          <p14:tracePt t="108443" x="8239125" y="6261100"/>
          <p14:tracePt t="108454" x="8239125" y="6311900"/>
          <p14:tracePt t="108460" x="8216900" y="6361113"/>
          <p14:tracePt t="108471" x="8185150" y="6405563"/>
          <p14:tracePt t="108474" x="8153400" y="6427788"/>
          <p14:tracePt t="108483" x="8131175" y="6437313"/>
          <p14:tracePt t="108492" x="8086725" y="6450013"/>
          <p14:tracePt t="108497" x="8023225" y="6477000"/>
          <p14:tracePt t="108507" x="7947025" y="6516688"/>
          <p14:tracePt t="108518" x="7880350" y="6562725"/>
          <p14:tracePt t="108525" x="7804150" y="6611938"/>
          <p14:tracePt t="108536" x="7735888" y="6661150"/>
          <p14:tracePt t="108539" x="7673975" y="6696075"/>
          <p14:tracePt t="108551" x="7607300" y="6732588"/>
          <p14:tracePt t="108555" x="7531100" y="6759575"/>
          <p14:tracePt t="108563" x="7445375" y="6781800"/>
          <p14:tracePt t="108574" x="7351713" y="6791325"/>
          <p14:tracePt t="108577" x="7243763" y="6799263"/>
          <p14:tracePt t="108587" x="7123113" y="6808788"/>
          <p14:tracePt t="108597" x="7000875" y="6818313"/>
          <p14:tracePt t="108602" x="6884988" y="6818313"/>
          <p14:tracePt t="108611" x="6764338" y="6831013"/>
          <p14:tracePt t="108620" x="6656388" y="6840538"/>
          <p14:tracePt t="108626" x="6540500" y="6840538"/>
          <p14:tracePt t="108639" x="6418263" y="6840538"/>
          <p14:tracePt t="108643" x="6302375" y="6840538"/>
          <p14:tracePt t="108653" x="6181725" y="6840538"/>
          <p14:tracePt t="108660" x="6064250" y="6840538"/>
          <p14:tracePt t="108665" x="5956300" y="6840538"/>
          <p14:tracePt t="108677" x="5849938" y="6840538"/>
          <p14:tracePt t="108684" x="5754688" y="6848475"/>
          <p14:tracePt t="108923" x="5522913" y="6845300"/>
          <p14:tracePt t="108942" x="5522913" y="6840538"/>
          <p14:tracePt t="108954" x="5522913" y="6831013"/>
          <p14:tracePt t="108975" x="5522913" y="6826250"/>
          <p14:tracePt t="108982" x="5522913" y="6821488"/>
          <p14:tracePt t="108994" x="5530850" y="6818313"/>
          <p14:tracePt t="109020" x="5553075" y="6813550"/>
          <p14:tracePt t="109027" x="5580063" y="6804025"/>
          <p14:tracePt t="109039" x="5629275" y="6786563"/>
          <p14:tracePt t="109044" x="5656263" y="6786563"/>
          <p14:tracePt t="109052" x="5683250" y="6786563"/>
          <p14:tracePt t="109060" x="5751513" y="6786563"/>
          <p14:tracePt t="109065" x="5857875" y="6786563"/>
          <p14:tracePt t="109077" x="5988050" y="6786563"/>
          <p14:tracePt t="109088" x="6167438" y="6786563"/>
          <p14:tracePt t="109094" x="6388100" y="6786563"/>
          <p14:tracePt t="109112" x="6777038" y="6786563"/>
          <p14:tracePt t="109119" x="6911975" y="6786563"/>
          <p14:tracePt t="109127" x="7005638" y="6786563"/>
          <p14:tracePt t="109134" x="7077075" y="6786563"/>
          <p14:tracePt t="109141" x="7086600" y="6786563"/>
          <p14:tracePt t="109157" x="7099300" y="6786563"/>
          <p14:tracePt t="109165" x="7145338" y="6786563"/>
          <p14:tracePt t="109173" x="7172325" y="6786563"/>
          <p14:tracePt t="109181" x="7189788" y="6786563"/>
          <p14:tracePt t="109189" x="7212013" y="6786563"/>
          <p14:tracePt t="109195" x="7248525" y="6772275"/>
          <p14:tracePt t="109204" x="7297738" y="6764338"/>
          <p14:tracePt t="109215" x="7351713" y="6754813"/>
          <p14:tracePt t="109219" x="7400925" y="6737350"/>
          <p14:tracePt t="109227" x="7440613" y="6732588"/>
          <p14:tracePt t="109239" x="7445375" y="6732588"/>
          <p14:tracePt t="109243" x="7485063" y="6723063"/>
          <p14:tracePt t="109252" x="7534275" y="6715125"/>
          <p14:tracePt t="109261" x="7583488" y="6715125"/>
          <p14:tracePt t="109267" x="7610475" y="6715125"/>
          <p14:tracePt t="109276" x="7629525" y="6715125"/>
          <p14:tracePt t="109281" x="7673975" y="6715125"/>
          <p14:tracePt t="109294" x="7735888" y="6715125"/>
          <p14:tracePt t="109303" x="7808913" y="6715125"/>
          <p14:tracePt t="109310" x="7893050" y="6715125"/>
          <p14:tracePt t="109319" x="7988300" y="6715125"/>
          <p14:tracePt t="109323" x="8081963" y="6715125"/>
          <p14:tracePt t="109332" x="8175625" y="6715125"/>
          <p14:tracePt t="109338" x="8261350" y="6715125"/>
          <p14:tracePt t="109348" x="8345488" y="6715125"/>
          <p14:tracePt t="109357" x="8426450" y="6715125"/>
          <p14:tracePt t="109362" x="8524875" y="6715125"/>
          <p14:tracePt t="109371" x="8620125" y="6715125"/>
          <p14:tracePt t="109382" x="8713788" y="6715125"/>
          <p14:tracePt t="109385" x="8799513" y="6715125"/>
          <p14:tracePt t="109395" x="8878888" y="6715125"/>
          <p14:tracePt t="109402" x="8964613" y="6718300"/>
          <p14:tracePt t="109410" x="9040813" y="6727825"/>
          <p14:tracePt t="109422" x="9112250" y="6742113"/>
          <p14:tracePt t="109427" x="9183688" y="6759575"/>
          <p14:tracePt t="109439" x="9259888" y="6769100"/>
          <p14:tracePt t="109445" x="9323388" y="6777038"/>
          <p14:tracePt t="109451" x="9382125" y="6786563"/>
          <p14:tracePt t="109460" x="9436100" y="6794500"/>
          <p14:tracePt t="109465" x="9493250" y="6799263"/>
          <p14:tracePt t="109475" x="9556750" y="6808788"/>
          <p14:tracePt t="109483" x="9605963" y="6808788"/>
          <p14:tracePt t="109491" x="9640888" y="6808788"/>
          <p14:tracePt t="109502" x="9677400" y="6808788"/>
          <p14:tracePt t="109507" x="9717088" y="6808788"/>
          <p14:tracePt t="109517" x="9766300" y="6808788"/>
          <p14:tracePt t="109524" x="9825038" y="6808788"/>
          <p14:tracePt t="109532" x="9896475" y="6808788"/>
          <p14:tracePt t="109537" x="9982200" y="6808788"/>
          <p14:tracePt t="109546" x="10075863" y="6821488"/>
          <p14:tracePt t="109556" x="10171113" y="6821488"/>
          <p14:tracePt t="109561" x="10269538" y="6831013"/>
          <p14:tracePt t="109570" x="10353675" y="6831013"/>
          <p14:tracePt t="109585" x="10358438" y="6831013"/>
          <p14:tracePt t="109630" x="10367963" y="6831013"/>
          <p14:tracePt t="109643" x="10399713" y="6840538"/>
          <p14:tracePt t="109651" x="10417175" y="6840538"/>
          <p14:tracePt t="109664" x="10421938" y="6840538"/>
          <p14:tracePt t="109669" x="10426700" y="6840538"/>
          <p14:tracePt t="109818" x="10429875" y="6835775"/>
          <p14:tracePt t="109826" x="10434638" y="6831013"/>
          <p14:tracePt t="109874" x="10456863" y="6813550"/>
          <p14:tracePt t="109885" x="10471150" y="6791325"/>
          <p14:tracePt t="112662" x="10456863" y="5688013"/>
          <p14:tracePt t="112669" x="10407650" y="5638800"/>
          <p14:tracePt t="112675" x="10367963" y="5594350"/>
          <p14:tracePt t="112684" x="10336213" y="5575300"/>
          <p14:tracePt t="112689" x="10313988" y="5562600"/>
          <p14:tracePt t="112697" x="10304463" y="5557838"/>
          <p14:tracePt t="112708" x="10291763" y="5540375"/>
          <p14:tracePt t="112716" x="10277475" y="5530850"/>
          <p14:tracePt t="112722" x="10264775" y="5513388"/>
          <p14:tracePt t="112731" x="10264775" y="5508625"/>
          <p14:tracePt t="112756" x="10260013" y="5495925"/>
          <p14:tracePt t="112761" x="10247313" y="5476875"/>
          <p14:tracePt t="112770" x="10223500" y="5446713"/>
          <p14:tracePt t="112780" x="10201275" y="5414963"/>
          <p14:tracePt t="112788" x="10152063" y="5360988"/>
          <p14:tracePt t="112795" x="10134600" y="5338763"/>
          <p14:tracePt t="112806" x="10098088" y="5297488"/>
          <p14:tracePt t="112811" x="10053638" y="5262563"/>
          <p14:tracePt t="112823" x="10021888" y="5218113"/>
          <p14:tracePt t="112825" x="9991725" y="5186363"/>
          <p14:tracePt t="112835" x="9972675" y="5159375"/>
          <p14:tracePt t="112844" x="9959975" y="5127625"/>
          <p14:tracePt t="112849" x="9955213" y="5114925"/>
          <p14:tracePt t="112858" x="9945688" y="5110163"/>
          <p14:tracePt t="112868" x="9945688" y="5092700"/>
          <p14:tracePt t="112874" x="9942513" y="5078413"/>
          <p14:tracePt t="112884" x="9928225" y="5033963"/>
          <p14:tracePt t="112889" x="9915525" y="5011738"/>
          <p14:tracePt t="112899" x="9896475" y="4975225"/>
          <p14:tracePt t="112905" x="9883775" y="4935538"/>
          <p14:tracePt t="112915" x="9856788" y="4881563"/>
          <p14:tracePt t="112924" x="9829800" y="4840288"/>
          <p14:tracePt t="112929" x="9793288" y="4787900"/>
          <p14:tracePt t="112939" x="9766300" y="4733925"/>
          <p14:tracePt t="112950" x="9740900" y="4679950"/>
          <p14:tracePt t="112957" x="9717088" y="4638675"/>
          <p14:tracePt t="112966" x="9690100" y="4594225"/>
          <p14:tracePt t="112981" x="9682163" y="4581525"/>
          <p14:tracePt t="113038" x="9672638" y="4572000"/>
          <p14:tracePt t="113051" x="9628188" y="4611688"/>
          <p14:tracePt t="113060" x="9618663" y="4652963"/>
          <p14:tracePt t="113069" x="9601200" y="4692650"/>
          <p14:tracePt t="113076" x="9574213" y="4746625"/>
          <p14:tracePt t="113081" x="9574213" y="4764088"/>
          <p14:tracePt t="113092" x="9569450" y="4800600"/>
          <p14:tracePt t="113099" x="9569450" y="4818063"/>
          <p14:tracePt t="113106" x="9569450" y="4864100"/>
          <p14:tracePt t="113114" x="9569450" y="4926013"/>
          <p14:tracePt t="113123" x="9569450" y="4997450"/>
          <p14:tracePt t="113130" x="9574213" y="5068888"/>
          <p14:tracePt t="113140" x="9583738" y="5145088"/>
          <p14:tracePt t="113146" x="9601200" y="5218113"/>
          <p14:tracePt t="113154" x="9618663" y="5280025"/>
          <p14:tracePt t="113167" x="9637713" y="5334000"/>
          <p14:tracePt t="113176" x="9640888" y="5338763"/>
          <p14:tracePt t="113178" x="9645650" y="5356225"/>
          <p14:tracePt t="113189" x="9650413" y="5360988"/>
          <p14:tracePt t="113196" x="9650413" y="5365750"/>
          <p14:tracePt t="113205" x="9672638" y="5392738"/>
          <p14:tracePt t="113215" x="9686925" y="5410200"/>
          <p14:tracePt t="113226" x="9686925" y="5446713"/>
          <p14:tracePt t="113228" x="9713913" y="5499100"/>
          <p14:tracePt t="113236" x="9731375" y="5513388"/>
          <p14:tracePt t="113245" x="9763125" y="5562600"/>
          <p14:tracePt t="113249" x="9775825" y="5580063"/>
          <p14:tracePt t="113260" x="9807575" y="5621338"/>
          <p14:tracePt t="113269" x="9842500" y="5675313"/>
          <p14:tracePt t="113273" x="9869488" y="5727700"/>
          <p14:tracePt t="113282" x="9896475" y="5781675"/>
          <p14:tracePt t="113293" x="9910763" y="5795963"/>
          <p14:tracePt t="113298" x="9918700" y="5813425"/>
          <p14:tracePt t="113309" x="9932988" y="5840413"/>
          <p14:tracePt t="113313" x="9955213" y="5872163"/>
          <p14:tracePt t="113323" x="9959975" y="5884863"/>
          <p14:tracePt t="113332" x="9982200" y="5916613"/>
          <p14:tracePt t="113337" x="9986963" y="5921375"/>
          <p14:tracePt t="113346" x="10004425" y="5930900"/>
          <p14:tracePt t="113359" x="10026650" y="5943600"/>
          <p14:tracePt t="113368" x="10075863" y="5970588"/>
          <p14:tracePt t="113383" x="10144125" y="5992813"/>
          <p14:tracePt t="113391" x="10183813" y="6007100"/>
          <p14:tracePt t="113403" x="10274300" y="6042025"/>
          <p14:tracePt t="113411" x="10304463" y="6046788"/>
          <p14:tracePt t="113423" x="10313988" y="6056313"/>
          <p14:tracePt t="113429" x="10326688" y="6059488"/>
          <p14:tracePt t="113437" x="10350500" y="6073775"/>
          <p14:tracePt t="113442" x="10385425" y="6083300"/>
          <p14:tracePt t="113451" x="10399713" y="6096000"/>
          <p14:tracePt t="113460" x="10426700" y="6100763"/>
          <p14:tracePt t="113465" x="10452100" y="6108700"/>
          <p14:tracePt t="113474" x="10466388" y="6108700"/>
          <p14:tracePt t="114738" x="10466388" y="6673850"/>
          <p14:tracePt t="114748" x="10466388" y="6678613"/>
          <p14:tracePt t="114759" x="10466388" y="6688138"/>
          <p14:tracePt t="114761" x="10466388" y="6700838"/>
          <p14:tracePt t="116561" x="10461625" y="6723063"/>
          <p14:tracePt t="116618" x="10452100" y="6723063"/>
          <p14:tracePt t="116626" x="10421938" y="6715125"/>
          <p14:tracePt t="116636" x="10372725" y="6705600"/>
          <p14:tracePt t="116642" x="10323513" y="6696075"/>
          <p14:tracePt t="116649" x="10296525" y="6696075"/>
          <p14:tracePt t="116658" x="10274300" y="6696075"/>
          <p14:tracePt t="116666" x="10255250" y="6696075"/>
          <p14:tracePt t="116676" x="10228263" y="6696075"/>
          <p14:tracePt t="116683" x="10201275" y="6696075"/>
          <p14:tracePt t="116693" x="10183813" y="6696075"/>
          <p14:tracePt t="116700" x="10129838" y="6696075"/>
          <p14:tracePt t="116710" x="10045700" y="6696075"/>
          <p14:tracePt t="116716" x="9937750" y="6696075"/>
          <p14:tracePt t="116724" x="9820275" y="6696075"/>
          <p14:tracePt t="116730" x="9690100" y="6696075"/>
          <p14:tracePt t="116741" x="9542463" y="6683375"/>
          <p14:tracePt t="116748" x="9363075" y="6673850"/>
          <p14:tracePt t="116757" x="9156700" y="6646863"/>
          <p14:tracePt t="116764" x="8942388" y="6607175"/>
          <p14:tracePt t="116774" x="8780463" y="6584950"/>
          <p14:tracePt t="116780" x="8637588" y="6553200"/>
          <p14:tracePt t="116788" x="8543925" y="6530975"/>
          <p14:tracePt t="116794" x="8467725" y="6503988"/>
          <p14:tracePt t="116802" x="8404225" y="6486525"/>
          <p14:tracePt t="116814" x="8399463" y="6481763"/>
          <p14:tracePt t="116820" x="8394700" y="6477000"/>
          <p14:tracePt t="116827" x="8394700" y="6464300"/>
          <p14:tracePt t="116836" x="8386763" y="6454775"/>
          <p14:tracePt t="116842" x="8372475" y="6432550"/>
          <p14:tracePt t="116852" x="8342313" y="6391275"/>
          <p14:tracePt t="116858" x="8318500" y="6361113"/>
          <p14:tracePt t="116867" x="8266113" y="6307138"/>
          <p14:tracePt t="116874" x="8242300" y="6284913"/>
          <p14:tracePt t="116883" x="8197850" y="6238875"/>
          <p14:tracePt t="116894" x="8143875" y="6184900"/>
          <p14:tracePt t="116899" x="8086725" y="6140450"/>
          <p14:tracePt t="116913" x="7956550" y="6064250"/>
          <p14:tracePt t="116927" x="7870825" y="6029325"/>
          <p14:tracePt t="116930" x="7759700" y="5975350"/>
          <p14:tracePt t="116938" x="7610475" y="5907088"/>
          <p14:tracePt t="116950" x="7431088" y="5830888"/>
          <p14:tracePt t="116956" x="7202488" y="5727700"/>
          <p14:tracePt t="116965" x="6943725" y="5594350"/>
          <p14:tracePt t="116974" x="6634163" y="5432425"/>
          <p14:tracePt t="116981" x="6253163" y="5221288"/>
          <p14:tracePt t="116988" x="5751513" y="4962525"/>
          <p14:tracePt t="116994" x="5181600" y="4657725"/>
          <p14:tracePt t="117004" x="4508500" y="4284663"/>
          <p14:tracePt t="117011" x="3770313" y="3903663"/>
          <p14:tracePt t="117028" x="2401888" y="3173413"/>
          <p14:tracePt t="117035" x="1855788" y="2868613"/>
          <p14:tracePt t="117046" x="1420813" y="2617788"/>
          <p14:tracePt t="117053" x="1106488" y="2420938"/>
          <p14:tracePt t="117063" x="909638" y="2259013"/>
          <p14:tracePt t="117066" x="771525" y="2138363"/>
          <p14:tracePt t="117078" x="673100" y="2025650"/>
          <p14:tracePt t="117082" x="582613" y="1900238"/>
          <p14:tracePt t="117094" x="484188" y="1752600"/>
          <p14:tracePt t="117101" x="385763" y="1604963"/>
          <p14:tracePt t="117112" x="250825" y="1430338"/>
          <p14:tracePt t="117118" x="93663" y="12287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9BAB-2B09-454F-8828-FA80DC98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06" y="355293"/>
            <a:ext cx="10515600" cy="460785"/>
          </a:xfrm>
        </p:spPr>
        <p:txBody>
          <a:bodyPr>
            <a:noAutofit/>
          </a:bodyPr>
          <a:lstStyle/>
          <a:p>
            <a:r>
              <a:rPr lang="de-DE" sz="2800" dirty="0">
                <a:latin typeface="Source Sans Pro" panose="020B0503030403020204" pitchFamily="34" charset="0"/>
              </a:rPr>
              <a:t>Filtern und sortieren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F9BDC09-FB6D-4A39-AF33-E1A9AFF6E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47" y="1140161"/>
            <a:ext cx="6836807" cy="252623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B919AE8-9434-4098-AA40-A8B65053D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151" y="2605836"/>
            <a:ext cx="3505201" cy="230028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356F809-E886-42E4-A79F-D38E21479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5" y="3743757"/>
            <a:ext cx="2728815" cy="317012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0BBEB98-9935-44D2-9DB2-F201E19704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0517" y="5144482"/>
            <a:ext cx="5670087" cy="140644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5CAB266F-1B87-47C9-B94D-15989E88566E}"/>
              </a:ext>
            </a:extLst>
          </p:cNvPr>
          <p:cNvSpPr/>
          <p:nvPr/>
        </p:nvSpPr>
        <p:spPr>
          <a:xfrm>
            <a:off x="5358581" y="2811899"/>
            <a:ext cx="176980" cy="2606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80EEDC5-11DA-41D0-9BD9-3FEAC2124FA7}"/>
              </a:ext>
            </a:extLst>
          </p:cNvPr>
          <p:cNvSpPr/>
          <p:nvPr/>
        </p:nvSpPr>
        <p:spPr>
          <a:xfrm>
            <a:off x="6565344" y="3072581"/>
            <a:ext cx="2482645" cy="3554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1F20D00-5B84-4F8B-BD66-54DA93DDF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6609" y="3072581"/>
            <a:ext cx="3964444" cy="2393988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2C624AB7-2744-4277-96CF-C9BDBE44268B}"/>
              </a:ext>
            </a:extLst>
          </p:cNvPr>
          <p:cNvSpPr/>
          <p:nvPr/>
        </p:nvSpPr>
        <p:spPr>
          <a:xfrm>
            <a:off x="11166842" y="3368298"/>
            <a:ext cx="796411" cy="20212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899AFE6-399B-46EA-B0DD-B56380F434CF}"/>
              </a:ext>
            </a:extLst>
          </p:cNvPr>
          <p:cNvSpPr/>
          <p:nvPr/>
        </p:nvSpPr>
        <p:spPr>
          <a:xfrm>
            <a:off x="6573086" y="3784386"/>
            <a:ext cx="2482645" cy="3554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AAC5690-2A5D-4439-9B7D-CE1A47305E52}"/>
              </a:ext>
            </a:extLst>
          </p:cNvPr>
          <p:cNvSpPr/>
          <p:nvPr/>
        </p:nvSpPr>
        <p:spPr>
          <a:xfrm>
            <a:off x="243968" y="5549823"/>
            <a:ext cx="2221089" cy="297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B241B03-B7D3-4964-A7CE-D8371180D4BE}"/>
              </a:ext>
            </a:extLst>
          </p:cNvPr>
          <p:cNvSpPr/>
          <p:nvPr/>
        </p:nvSpPr>
        <p:spPr>
          <a:xfrm>
            <a:off x="6689014" y="5479711"/>
            <a:ext cx="967476" cy="7117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B249C1F-25A1-460E-8748-7D0E5CC32FB5}"/>
              </a:ext>
            </a:extLst>
          </p:cNvPr>
          <p:cNvSpPr/>
          <p:nvPr/>
        </p:nvSpPr>
        <p:spPr>
          <a:xfrm>
            <a:off x="5340104" y="2811899"/>
            <a:ext cx="176980" cy="2606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B2D52E-F61D-4695-9CAF-848DB1CF3D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5"/>
    </mc:Choice>
    <mc:Fallback xmlns="">
      <p:transition spd="slow" advTm="6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8|4.7|5.3|2.4|1.7|4.1|4.1|1.6|4.3|1.5|2.7|2.3|3.1|4.8|8.1|5|1.4|1.3|2.4|1.7|1.8|1.2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6.4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.4|5.8|2.1|1.9|12.1|1.2|1.3|3.9|2.7|6.3|2|6.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Breitbild</PresentationFormat>
  <Paragraphs>5</Paragraphs>
  <Slides>4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Source Sans Pro</vt:lpstr>
      <vt:lpstr>Office</vt:lpstr>
      <vt:lpstr>Benutzerdefiniertes Design</vt:lpstr>
      <vt:lpstr>PowerPoint-Präsentation</vt:lpstr>
      <vt:lpstr>Hochladen von Dokumenten in eine SharePoint Bibliothek</vt:lpstr>
      <vt:lpstr>Einrichten einer Benachrichtigung für eine SharePoint Bibliothek</vt:lpstr>
      <vt:lpstr>Filtern und sortieren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Lernvideos mit PowerPoint</dc:title>
  <dc:creator>Dominique Jaklin</dc:creator>
  <cp:lastModifiedBy>Dominique Jaklin</cp:lastModifiedBy>
  <cp:revision>6</cp:revision>
  <dcterms:created xsi:type="dcterms:W3CDTF">2019-01-02T09:41:12Z</dcterms:created>
  <dcterms:modified xsi:type="dcterms:W3CDTF">2019-03-07T16:06:33Z</dcterms:modified>
</cp:coreProperties>
</file>